
<file path=[Content_Types].xml><?xml version="1.0" encoding="utf-8"?>
<Types xmlns="http://schemas.openxmlformats.org/package/2006/content-types">
  <Default Extension="fntdata" ContentType="application/x-fontdata"/>
  <Default Extension="gif" ContentType="image/gi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65" r:id="rId1"/>
    <p:sldMasterId id="2147483666" r:id="rId2"/>
  </p:sldMasterIdLst>
  <p:notesMasterIdLst>
    <p:notesMasterId r:id="rId36"/>
  </p:notesMasterIdLst>
  <p:sldIdLst>
    <p:sldId id="256" r:id="rId3"/>
    <p:sldId id="257" r:id="rId4"/>
    <p:sldId id="258" r:id="rId5"/>
    <p:sldId id="277" r:id="rId6"/>
    <p:sldId id="259" r:id="rId7"/>
    <p:sldId id="260" r:id="rId8"/>
    <p:sldId id="261" r:id="rId9"/>
    <p:sldId id="262" r:id="rId10"/>
    <p:sldId id="264" r:id="rId11"/>
    <p:sldId id="263" r:id="rId12"/>
    <p:sldId id="273" r:id="rId13"/>
    <p:sldId id="266" r:id="rId14"/>
    <p:sldId id="364" r:id="rId15"/>
    <p:sldId id="267" r:id="rId16"/>
    <p:sldId id="265" r:id="rId17"/>
    <p:sldId id="371" r:id="rId18"/>
    <p:sldId id="372" r:id="rId19"/>
    <p:sldId id="268" r:id="rId20"/>
    <p:sldId id="270" r:id="rId21"/>
    <p:sldId id="271" r:id="rId22"/>
    <p:sldId id="274" r:id="rId23"/>
    <p:sldId id="272" r:id="rId24"/>
    <p:sldId id="276" r:id="rId25"/>
    <p:sldId id="278" r:id="rId26"/>
    <p:sldId id="279" r:id="rId27"/>
    <p:sldId id="285" r:id="rId28"/>
    <p:sldId id="286" r:id="rId29"/>
    <p:sldId id="287" r:id="rId30"/>
    <p:sldId id="288" r:id="rId31"/>
    <p:sldId id="289" r:id="rId32"/>
    <p:sldId id="290" r:id="rId33"/>
    <p:sldId id="275" r:id="rId34"/>
    <p:sldId id="358" r:id="rId35"/>
  </p:sldIdLst>
  <p:sldSz cx="9144000" cy="5143500" type="screen16x9"/>
  <p:notesSz cx="6858000" cy="9144000"/>
  <p:embeddedFontLst>
    <p:embeddedFont>
      <p:font typeface="Barlow" panose="00000500000000000000" pitchFamily="2" charset="0"/>
      <p:regular r:id="rId37"/>
      <p:bold r:id="rId38"/>
      <p:italic r:id="rId39"/>
      <p:boldItalic r:id="rId40"/>
    </p:embeddedFont>
    <p:embeddedFont>
      <p:font typeface="Barlow Light" panose="00000400000000000000" pitchFamily="2" charset="0"/>
      <p:regular r:id="rId41"/>
      <p:bold r:id="rId42"/>
      <p:italic r:id="rId43"/>
      <p:boldItalic r:id="rId44"/>
    </p:embeddedFont>
    <p:embeddedFont>
      <p:font typeface="Calibri" panose="020F0502020204030204" pitchFamily="34" charset="0"/>
      <p:regular r:id="rId45"/>
      <p:bold r:id="rId46"/>
      <p:italic r:id="rId47"/>
      <p:boldItalic r:id="rId48"/>
    </p:embeddedFont>
    <p:embeddedFont>
      <p:font typeface="Proxima Nova Semibold" panose="020B0604020202020204" charset="0"/>
      <p:regular r:id="rId49"/>
      <p:bold r:id="rId50"/>
      <p:boldItalic r:id="rId51"/>
    </p:embeddedFont>
    <p:embeddedFont>
      <p:font typeface="Raleway" pitchFamily="2" charset="0"/>
      <p:regular r:id="rId52"/>
      <p:bold r:id="rId53"/>
      <p:italic r:id="rId54"/>
      <p:boldItalic r:id="rId55"/>
    </p:embeddedFont>
    <p:embeddedFont>
      <p:font typeface="Raleway Light" pitchFamily="2" charset="0"/>
      <p:regular r:id="rId56"/>
      <p:bold r:id="rId57"/>
      <p:italic r:id="rId58"/>
      <p:boldItalic r:id="rId59"/>
    </p:embeddedFont>
    <p:embeddedFont>
      <p:font typeface="Raleway Medium" pitchFamily="2" charset="0"/>
      <p:regular r:id="rId60"/>
      <p:bold r:id="rId61"/>
      <p:italic r:id="rId62"/>
      <p:boldItalic r:id="rId63"/>
    </p:embeddedFont>
    <p:embeddedFont>
      <p:font typeface="Raleway SemiBold" pitchFamily="2" charset="0"/>
      <p:regular r:id="rId64"/>
      <p:bold r:id="rId65"/>
      <p:italic r:id="rId66"/>
      <p:boldItalic r:id="rId67"/>
    </p:embeddedFont>
    <p:embeddedFont>
      <p:font typeface="Roboto" panose="02000000000000000000" pitchFamily="2" charset="0"/>
      <p:regular r:id="rId68"/>
      <p:bold r:id="rId69"/>
      <p:italic r:id="rId70"/>
      <p:boldItalic r:id="rId7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223" autoAdjust="0"/>
    <p:restoredTop sz="96814" autoAdjust="0"/>
  </p:normalViewPr>
  <p:slideViewPr>
    <p:cSldViewPr snapToGrid="0">
      <p:cViewPr varScale="1">
        <p:scale>
          <a:sx n="155" d="100"/>
          <a:sy n="155" d="100"/>
        </p:scale>
        <p:origin x="150" y="4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font" Target="fonts/font6.fntdata"/><Relationship Id="rId47" Type="http://schemas.openxmlformats.org/officeDocument/2006/relationships/font" Target="fonts/font11.fntdata"/><Relationship Id="rId63" Type="http://schemas.openxmlformats.org/officeDocument/2006/relationships/font" Target="fonts/font27.fntdata"/><Relationship Id="rId68" Type="http://schemas.openxmlformats.org/officeDocument/2006/relationships/font" Target="fonts/font32.fntdata"/><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font" Target="fonts/font1.fntdata"/><Relationship Id="rId40" Type="http://schemas.openxmlformats.org/officeDocument/2006/relationships/font" Target="fonts/font4.fntdata"/><Relationship Id="rId45" Type="http://schemas.openxmlformats.org/officeDocument/2006/relationships/font" Target="fonts/font9.fntdata"/><Relationship Id="rId53" Type="http://schemas.openxmlformats.org/officeDocument/2006/relationships/font" Target="fonts/font17.fntdata"/><Relationship Id="rId58" Type="http://schemas.openxmlformats.org/officeDocument/2006/relationships/font" Target="fonts/font22.fntdata"/><Relationship Id="rId66" Type="http://schemas.openxmlformats.org/officeDocument/2006/relationships/font" Target="fonts/font30.fntdata"/><Relationship Id="rId74" Type="http://schemas.openxmlformats.org/officeDocument/2006/relationships/theme" Target="theme/theme1.xml"/><Relationship Id="rId5" Type="http://schemas.openxmlformats.org/officeDocument/2006/relationships/slide" Target="slides/slide3.xml"/><Relationship Id="rId61" Type="http://schemas.openxmlformats.org/officeDocument/2006/relationships/font" Target="fonts/font25.fntdata"/><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font" Target="fonts/font7.fntdata"/><Relationship Id="rId48" Type="http://schemas.openxmlformats.org/officeDocument/2006/relationships/font" Target="fonts/font12.fntdata"/><Relationship Id="rId56" Type="http://schemas.openxmlformats.org/officeDocument/2006/relationships/font" Target="fonts/font20.fntdata"/><Relationship Id="rId64" Type="http://schemas.openxmlformats.org/officeDocument/2006/relationships/font" Target="fonts/font28.fntdata"/><Relationship Id="rId69" Type="http://schemas.openxmlformats.org/officeDocument/2006/relationships/font" Target="fonts/font33.fntdata"/><Relationship Id="rId8" Type="http://schemas.openxmlformats.org/officeDocument/2006/relationships/slide" Target="slides/slide6.xml"/><Relationship Id="rId51" Type="http://schemas.openxmlformats.org/officeDocument/2006/relationships/font" Target="fonts/font15.fntdata"/><Relationship Id="rId72" Type="http://schemas.openxmlformats.org/officeDocument/2006/relationships/presProps" Target="pres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font" Target="fonts/font2.fntdata"/><Relationship Id="rId46" Type="http://schemas.openxmlformats.org/officeDocument/2006/relationships/font" Target="fonts/font10.fntdata"/><Relationship Id="rId59" Type="http://schemas.openxmlformats.org/officeDocument/2006/relationships/font" Target="fonts/font23.fntdata"/><Relationship Id="rId67" Type="http://schemas.openxmlformats.org/officeDocument/2006/relationships/font" Target="fonts/font31.fntdata"/><Relationship Id="rId20" Type="http://schemas.openxmlformats.org/officeDocument/2006/relationships/slide" Target="slides/slide18.xml"/><Relationship Id="rId41" Type="http://schemas.openxmlformats.org/officeDocument/2006/relationships/font" Target="fonts/font5.fntdata"/><Relationship Id="rId54" Type="http://schemas.openxmlformats.org/officeDocument/2006/relationships/font" Target="fonts/font18.fntdata"/><Relationship Id="rId62" Type="http://schemas.openxmlformats.org/officeDocument/2006/relationships/font" Target="fonts/font26.fntdata"/><Relationship Id="rId70" Type="http://schemas.openxmlformats.org/officeDocument/2006/relationships/font" Target="fonts/font34.fntdata"/><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notesMaster" Target="notesMasters/notesMaster1.xml"/><Relationship Id="rId49" Type="http://schemas.openxmlformats.org/officeDocument/2006/relationships/font" Target="fonts/font13.fntdata"/><Relationship Id="rId57" Type="http://schemas.openxmlformats.org/officeDocument/2006/relationships/font" Target="fonts/font21.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font" Target="fonts/font8.fntdata"/><Relationship Id="rId52" Type="http://schemas.openxmlformats.org/officeDocument/2006/relationships/font" Target="fonts/font16.fntdata"/><Relationship Id="rId60" Type="http://schemas.openxmlformats.org/officeDocument/2006/relationships/font" Target="fonts/font24.fntdata"/><Relationship Id="rId65" Type="http://schemas.openxmlformats.org/officeDocument/2006/relationships/font" Target="fonts/font29.fntdata"/><Relationship Id="rId73"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font" Target="fonts/font3.fntdata"/><Relationship Id="rId34" Type="http://schemas.openxmlformats.org/officeDocument/2006/relationships/slide" Target="slides/slide32.xml"/><Relationship Id="rId50" Type="http://schemas.openxmlformats.org/officeDocument/2006/relationships/font" Target="fonts/font14.fntdata"/><Relationship Id="rId55" Type="http://schemas.openxmlformats.org/officeDocument/2006/relationships/font" Target="fonts/font19.fntdata"/><Relationship Id="rId7" Type="http://schemas.openxmlformats.org/officeDocument/2006/relationships/slide" Target="slides/slide5.xml"/><Relationship Id="rId71" Type="http://schemas.openxmlformats.org/officeDocument/2006/relationships/font" Target="fonts/font3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1pPr>
            <a:lvl2pPr marL="914400" marR="0" lvl="1"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ec2-35-173-203-107.compute-1.amazonaws.com/lms/mod/lesson/view.php?id=295"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8bb4aa3ad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4" name="Google Shape;94;g8bb4aa3ad0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tr-TR" dirty="0" err="1"/>
              <a:t>Hello</a:t>
            </a:r>
            <a:r>
              <a:rPr lang="tr-TR" dirty="0"/>
              <a:t> </a:t>
            </a:r>
            <a:r>
              <a:rPr lang="tr-TR" dirty="0" err="1"/>
              <a:t>Everyone</a:t>
            </a:r>
            <a:r>
              <a:rPr lang="tr-TR" dirty="0"/>
              <a:t>. My name is ….... I </a:t>
            </a:r>
            <a:r>
              <a:rPr lang="tr-TR" dirty="0" err="1"/>
              <a:t>will</a:t>
            </a:r>
            <a:r>
              <a:rPr lang="tr-TR" dirty="0"/>
              <a:t> be </a:t>
            </a:r>
            <a:r>
              <a:rPr lang="tr-TR" dirty="0" err="1"/>
              <a:t>your</a:t>
            </a:r>
            <a:r>
              <a:rPr lang="tr-TR" dirty="0"/>
              <a:t> </a:t>
            </a:r>
            <a:r>
              <a:rPr lang="tr-TR" dirty="0" err="1"/>
              <a:t>instructor</a:t>
            </a:r>
            <a:r>
              <a:rPr lang="tr-TR" dirty="0"/>
              <a:t> </a:t>
            </a:r>
            <a:r>
              <a:rPr lang="tr-TR" dirty="0" err="1"/>
              <a:t>for</a:t>
            </a:r>
            <a:r>
              <a:rPr lang="tr-TR" dirty="0"/>
              <a:t> </a:t>
            </a:r>
            <a:r>
              <a:rPr lang="tr-TR" dirty="0" err="1"/>
              <a:t>the</a:t>
            </a:r>
            <a:r>
              <a:rPr lang="tr-TR" dirty="0"/>
              <a:t> SQL </a:t>
            </a:r>
            <a:r>
              <a:rPr lang="tr-TR" dirty="0" err="1"/>
              <a:t>course</a:t>
            </a:r>
            <a:r>
              <a:rPr lang="tr-TR" dirty="0"/>
              <a:t>. I </a:t>
            </a:r>
            <a:r>
              <a:rPr lang="tr-TR" dirty="0" err="1"/>
              <a:t>hope</a:t>
            </a:r>
            <a:r>
              <a:rPr lang="tr-TR" dirty="0"/>
              <a:t> </a:t>
            </a:r>
            <a:r>
              <a:rPr lang="tr-TR" dirty="0" err="1"/>
              <a:t>everyone</a:t>
            </a:r>
            <a:r>
              <a:rPr lang="tr-TR" dirty="0"/>
              <a:t> is </a:t>
            </a:r>
            <a:r>
              <a:rPr lang="tr-TR" dirty="0" err="1"/>
              <a:t>healthy</a:t>
            </a:r>
            <a:r>
              <a:rPr lang="tr-TR" dirty="0"/>
              <a:t> </a:t>
            </a:r>
            <a:r>
              <a:rPr lang="tr-TR" dirty="0" err="1"/>
              <a:t>and</a:t>
            </a:r>
            <a:r>
              <a:rPr lang="tr-TR" dirty="0"/>
              <a:t> </a:t>
            </a:r>
            <a:r>
              <a:rPr lang="tr-TR" dirty="0" err="1"/>
              <a:t>ready</a:t>
            </a:r>
            <a:r>
              <a:rPr lang="tr-TR" dirty="0"/>
              <a:t> </a:t>
            </a:r>
            <a:r>
              <a:rPr lang="tr-TR" dirty="0" err="1"/>
              <a:t>for</a:t>
            </a:r>
            <a:r>
              <a:rPr lang="tr-TR" dirty="0"/>
              <a:t> </a:t>
            </a:r>
            <a:r>
              <a:rPr lang="tr-TR" dirty="0" err="1"/>
              <a:t>the</a:t>
            </a:r>
            <a:r>
              <a:rPr lang="tr-TR" dirty="0"/>
              <a:t> </a:t>
            </a:r>
            <a:r>
              <a:rPr lang="tr-TR" dirty="0" err="1"/>
              <a:t>session</a:t>
            </a:r>
            <a:r>
              <a:rPr lang="tr-TR" dirty="0"/>
              <a:t>. </a:t>
            </a:r>
            <a:endParaRPr dirty="0"/>
          </a:p>
          <a:p>
            <a:pPr marL="0" lvl="0" indent="0" algn="l" rtl="0">
              <a:lnSpc>
                <a:spcPct val="100000"/>
              </a:lnSpc>
              <a:spcBef>
                <a:spcPts val="0"/>
              </a:spcBef>
              <a:spcAft>
                <a:spcPts val="0"/>
              </a:spcAft>
              <a:buSzPts val="1400"/>
              <a:buNone/>
            </a:pPr>
            <a:r>
              <a:rPr lang="tr-TR" dirty="0" err="1"/>
              <a:t>Alright</a:t>
            </a:r>
            <a:r>
              <a:rPr lang="tr-TR" dirty="0"/>
              <a:t>, </a:t>
            </a:r>
            <a:r>
              <a:rPr lang="tr-TR" dirty="0" err="1"/>
              <a:t>let’s</a:t>
            </a:r>
            <a:r>
              <a:rPr lang="tr-TR" dirty="0"/>
              <a:t> start </a:t>
            </a:r>
            <a:r>
              <a:rPr lang="tr-TR" dirty="0" err="1"/>
              <a:t>with</a:t>
            </a:r>
            <a:r>
              <a:rPr lang="tr-TR" dirty="0"/>
              <a:t> </a:t>
            </a:r>
            <a:r>
              <a:rPr lang="tr-TR" dirty="0" err="1"/>
              <a:t>PearDeck</a:t>
            </a:r>
            <a:r>
              <a:rPr lang="tr-TR" dirty="0"/>
              <a:t>. </a:t>
            </a:r>
            <a:r>
              <a:rPr lang="tr-TR" dirty="0" err="1"/>
              <a:t>Did</a:t>
            </a:r>
            <a:r>
              <a:rPr lang="tr-TR" dirty="0"/>
              <a:t> </a:t>
            </a:r>
            <a:r>
              <a:rPr lang="tr-TR" dirty="0" err="1"/>
              <a:t>you</a:t>
            </a:r>
            <a:r>
              <a:rPr lang="tr-TR" dirty="0"/>
              <a:t> </a:t>
            </a:r>
            <a:r>
              <a:rPr lang="tr-TR" dirty="0" err="1"/>
              <a:t>complete</a:t>
            </a:r>
            <a:r>
              <a:rPr lang="tr-TR" dirty="0"/>
              <a:t> </a:t>
            </a:r>
            <a:r>
              <a:rPr lang="tr-TR" dirty="0" err="1"/>
              <a:t>the</a:t>
            </a:r>
            <a:r>
              <a:rPr lang="tr-TR" dirty="0"/>
              <a:t> </a:t>
            </a:r>
            <a:r>
              <a:rPr lang="tr-TR" dirty="0" err="1"/>
              <a:t>pre-class</a:t>
            </a:r>
            <a:r>
              <a:rPr lang="tr-TR" dirty="0"/>
              <a:t> </a:t>
            </a:r>
            <a:r>
              <a:rPr lang="tr-TR" dirty="0" err="1"/>
              <a:t>activity</a:t>
            </a:r>
            <a:r>
              <a:rPr lang="tr-TR" dirty="0"/>
              <a:t>?</a:t>
            </a:r>
          </a:p>
          <a:p>
            <a:pPr marL="0" lvl="0" indent="0" algn="l" rtl="0">
              <a:lnSpc>
                <a:spcPct val="100000"/>
              </a:lnSpc>
              <a:spcBef>
                <a:spcPts val="0"/>
              </a:spcBef>
              <a:spcAft>
                <a:spcPts val="0"/>
              </a:spcAft>
              <a:buSzPts val="1400"/>
              <a:buNone/>
            </a:pPr>
            <a:endParaRPr lang="tr-T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11f9e9c80dc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7" name="Google Shape;147;g11f9e9c80dc_0_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200"/>
              </a:spcAft>
              <a:buNone/>
            </a:pP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5" name="Google Shape;235;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b8fdb5b7ac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8" name="Google Shape;178;gb8fdb5b7ac_0_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tr-TR" sz="1200" dirty="0" err="1">
                <a:solidFill>
                  <a:srgbClr val="373A3C"/>
                </a:solidFill>
                <a:highlight>
                  <a:srgbClr val="FFFFFF"/>
                </a:highlight>
              </a:rPr>
              <a:t>Actually</a:t>
            </a:r>
            <a:r>
              <a:rPr lang="tr-TR" sz="1200" dirty="0">
                <a:solidFill>
                  <a:srgbClr val="373A3C"/>
                </a:solidFill>
                <a:highlight>
                  <a:srgbClr val="FFFFFF"/>
                </a:highlight>
              </a:rPr>
              <a:t>, </a:t>
            </a:r>
            <a:r>
              <a:rPr lang="tr-TR" sz="1200" dirty="0" err="1">
                <a:solidFill>
                  <a:srgbClr val="373A3C"/>
                </a:solidFill>
                <a:highlight>
                  <a:srgbClr val="FFFFFF"/>
                </a:highlight>
              </a:rPr>
              <a:t>the</a:t>
            </a:r>
            <a:r>
              <a:rPr lang="tr-TR" sz="1200" dirty="0">
                <a:solidFill>
                  <a:srgbClr val="373A3C"/>
                </a:solidFill>
                <a:highlight>
                  <a:srgbClr val="FFFFFF"/>
                </a:highlight>
              </a:rPr>
              <a:t> </a:t>
            </a:r>
            <a:r>
              <a:rPr lang="tr-TR" sz="1200" dirty="0" err="1">
                <a:solidFill>
                  <a:srgbClr val="373A3C"/>
                </a:solidFill>
                <a:highlight>
                  <a:srgbClr val="FFFFFF"/>
                </a:highlight>
              </a:rPr>
              <a:t>term</a:t>
            </a:r>
            <a:r>
              <a:rPr lang="tr-TR" sz="1200" dirty="0">
                <a:solidFill>
                  <a:srgbClr val="373A3C"/>
                </a:solidFill>
                <a:highlight>
                  <a:srgbClr val="FFFFFF"/>
                </a:highlight>
              </a:rPr>
              <a:t> "</a:t>
            </a:r>
            <a:r>
              <a:rPr lang="tr-TR" sz="1200" dirty="0" err="1">
                <a:solidFill>
                  <a:srgbClr val="373A3C"/>
                </a:solidFill>
                <a:highlight>
                  <a:srgbClr val="FFFFFF"/>
                </a:highlight>
              </a:rPr>
              <a:t>relational</a:t>
            </a:r>
            <a:r>
              <a:rPr lang="tr-TR" sz="1200" dirty="0">
                <a:solidFill>
                  <a:srgbClr val="373A3C"/>
                </a:solidFill>
                <a:highlight>
                  <a:srgbClr val="FFFFFF"/>
                </a:highlight>
              </a:rPr>
              <a:t> </a:t>
            </a:r>
            <a:r>
              <a:rPr lang="tr-TR" sz="1200" dirty="0" err="1">
                <a:solidFill>
                  <a:srgbClr val="373A3C"/>
                </a:solidFill>
                <a:highlight>
                  <a:srgbClr val="FFFFFF"/>
                </a:highlight>
              </a:rPr>
              <a:t>database</a:t>
            </a:r>
            <a:r>
              <a:rPr lang="tr-TR" sz="1200" dirty="0">
                <a:solidFill>
                  <a:srgbClr val="373A3C"/>
                </a:solidFill>
                <a:highlight>
                  <a:srgbClr val="FFFFFF"/>
                </a:highlight>
              </a:rPr>
              <a:t>" </a:t>
            </a:r>
            <a:r>
              <a:rPr lang="tr-TR" sz="1200" dirty="0" err="1">
                <a:solidFill>
                  <a:srgbClr val="373A3C"/>
                </a:solidFill>
                <a:highlight>
                  <a:srgbClr val="FFFFFF"/>
                </a:highlight>
              </a:rPr>
              <a:t>was</a:t>
            </a:r>
            <a:r>
              <a:rPr lang="tr-TR" sz="1200" dirty="0">
                <a:solidFill>
                  <a:srgbClr val="373A3C"/>
                </a:solidFill>
                <a:highlight>
                  <a:srgbClr val="FFFFFF"/>
                </a:highlight>
              </a:rPr>
              <a:t> </a:t>
            </a:r>
            <a:r>
              <a:rPr lang="tr-TR" sz="1200" dirty="0" err="1">
                <a:solidFill>
                  <a:srgbClr val="373A3C"/>
                </a:solidFill>
                <a:highlight>
                  <a:srgbClr val="FFFFFF"/>
                </a:highlight>
              </a:rPr>
              <a:t>invented</a:t>
            </a:r>
            <a:r>
              <a:rPr lang="tr-TR" sz="1200" dirty="0">
                <a:solidFill>
                  <a:srgbClr val="373A3C"/>
                </a:solidFill>
                <a:highlight>
                  <a:srgbClr val="FFFFFF"/>
                </a:highlight>
              </a:rPr>
              <a:t> </a:t>
            </a:r>
            <a:r>
              <a:rPr lang="tr-TR" sz="1200" dirty="0" err="1">
                <a:solidFill>
                  <a:srgbClr val="373A3C"/>
                </a:solidFill>
                <a:highlight>
                  <a:srgbClr val="FFFFFF"/>
                </a:highlight>
              </a:rPr>
              <a:t>by</a:t>
            </a:r>
            <a:r>
              <a:rPr lang="tr-TR" sz="1200" dirty="0">
                <a:solidFill>
                  <a:srgbClr val="373A3C"/>
                </a:solidFill>
                <a:highlight>
                  <a:srgbClr val="FFFFFF"/>
                </a:highlight>
              </a:rPr>
              <a:t> E. F. </a:t>
            </a:r>
            <a:r>
              <a:rPr lang="tr-TR" sz="1200" dirty="0" err="1">
                <a:solidFill>
                  <a:srgbClr val="373A3C"/>
                </a:solidFill>
                <a:highlight>
                  <a:srgbClr val="FFFFFF"/>
                </a:highlight>
              </a:rPr>
              <a:t>Codd</a:t>
            </a:r>
            <a:r>
              <a:rPr lang="tr-TR" sz="1200" dirty="0">
                <a:solidFill>
                  <a:srgbClr val="373A3C"/>
                </a:solidFill>
                <a:highlight>
                  <a:srgbClr val="FFFFFF"/>
                </a:highlight>
              </a:rPr>
              <a:t> at IBM in 1970. </a:t>
            </a:r>
            <a:r>
              <a:rPr lang="tr-TR" sz="1200" dirty="0" err="1">
                <a:solidFill>
                  <a:srgbClr val="373A3C"/>
                </a:solidFill>
                <a:highlight>
                  <a:srgbClr val="FFFFFF"/>
                </a:highlight>
              </a:rPr>
              <a:t>Codd</a:t>
            </a:r>
            <a:r>
              <a:rPr lang="tr-TR" sz="1200" dirty="0">
                <a:solidFill>
                  <a:srgbClr val="373A3C"/>
                </a:solidFill>
                <a:highlight>
                  <a:srgbClr val="FFFFFF"/>
                </a:highlight>
              </a:rPr>
              <a:t> </a:t>
            </a:r>
            <a:r>
              <a:rPr lang="tr-TR" sz="1200" dirty="0" err="1">
                <a:solidFill>
                  <a:srgbClr val="373A3C"/>
                </a:solidFill>
                <a:highlight>
                  <a:srgbClr val="FFFFFF"/>
                </a:highlight>
              </a:rPr>
              <a:t>introduced</a:t>
            </a:r>
            <a:r>
              <a:rPr lang="tr-TR" sz="1200" dirty="0">
                <a:solidFill>
                  <a:srgbClr val="373A3C"/>
                </a:solidFill>
                <a:highlight>
                  <a:srgbClr val="FFFFFF"/>
                </a:highlight>
              </a:rPr>
              <a:t> </a:t>
            </a:r>
            <a:r>
              <a:rPr lang="tr-TR" sz="1200" dirty="0" err="1">
                <a:solidFill>
                  <a:srgbClr val="373A3C"/>
                </a:solidFill>
                <a:highlight>
                  <a:srgbClr val="FFFFFF"/>
                </a:highlight>
              </a:rPr>
              <a:t>the</a:t>
            </a:r>
            <a:r>
              <a:rPr lang="tr-TR" sz="1200" dirty="0">
                <a:solidFill>
                  <a:srgbClr val="373A3C"/>
                </a:solidFill>
                <a:highlight>
                  <a:srgbClr val="FFFFFF"/>
                </a:highlight>
              </a:rPr>
              <a:t> </a:t>
            </a:r>
            <a:r>
              <a:rPr lang="tr-TR" sz="1200" dirty="0" err="1">
                <a:solidFill>
                  <a:srgbClr val="373A3C"/>
                </a:solidFill>
                <a:highlight>
                  <a:srgbClr val="FFFFFF"/>
                </a:highlight>
              </a:rPr>
              <a:t>term</a:t>
            </a:r>
            <a:r>
              <a:rPr lang="tr-TR" sz="1200" dirty="0">
                <a:solidFill>
                  <a:srgbClr val="373A3C"/>
                </a:solidFill>
                <a:highlight>
                  <a:srgbClr val="FFFFFF"/>
                </a:highlight>
              </a:rPr>
              <a:t> in his </a:t>
            </a:r>
            <a:r>
              <a:rPr lang="tr-TR" sz="1200" dirty="0" err="1">
                <a:solidFill>
                  <a:srgbClr val="373A3C"/>
                </a:solidFill>
                <a:highlight>
                  <a:srgbClr val="FFFFFF"/>
                </a:highlight>
              </a:rPr>
              <a:t>research</a:t>
            </a:r>
            <a:r>
              <a:rPr lang="tr-TR" sz="1200" dirty="0">
                <a:solidFill>
                  <a:srgbClr val="373A3C"/>
                </a:solidFill>
                <a:highlight>
                  <a:srgbClr val="FFFFFF"/>
                </a:highlight>
              </a:rPr>
              <a:t> </a:t>
            </a:r>
            <a:r>
              <a:rPr lang="tr-TR" sz="1200" dirty="0" err="1">
                <a:solidFill>
                  <a:srgbClr val="373A3C"/>
                </a:solidFill>
                <a:highlight>
                  <a:srgbClr val="FFFFFF"/>
                </a:highlight>
              </a:rPr>
              <a:t>paper</a:t>
            </a:r>
            <a:r>
              <a:rPr lang="tr-TR" sz="1200" dirty="0">
                <a:solidFill>
                  <a:srgbClr val="373A3C"/>
                </a:solidFill>
                <a:highlight>
                  <a:srgbClr val="FFFFFF"/>
                </a:highlight>
              </a:rPr>
              <a:t> "A </a:t>
            </a:r>
            <a:r>
              <a:rPr lang="tr-TR" sz="1200" dirty="0" err="1">
                <a:solidFill>
                  <a:srgbClr val="373A3C"/>
                </a:solidFill>
                <a:highlight>
                  <a:srgbClr val="FFFFFF"/>
                </a:highlight>
              </a:rPr>
              <a:t>Relational</a:t>
            </a:r>
            <a:r>
              <a:rPr lang="tr-TR" sz="1200" dirty="0">
                <a:solidFill>
                  <a:srgbClr val="373A3C"/>
                </a:solidFill>
                <a:highlight>
                  <a:srgbClr val="FFFFFF"/>
                </a:highlight>
              </a:rPr>
              <a:t> Model of Data </a:t>
            </a:r>
            <a:r>
              <a:rPr lang="tr-TR" sz="1200" dirty="0" err="1">
                <a:solidFill>
                  <a:srgbClr val="373A3C"/>
                </a:solidFill>
                <a:highlight>
                  <a:srgbClr val="FFFFFF"/>
                </a:highlight>
              </a:rPr>
              <a:t>for</a:t>
            </a:r>
            <a:r>
              <a:rPr lang="tr-TR" sz="1200" dirty="0">
                <a:solidFill>
                  <a:srgbClr val="373A3C"/>
                </a:solidFill>
                <a:highlight>
                  <a:srgbClr val="FFFFFF"/>
                </a:highlight>
              </a:rPr>
              <a:t> </a:t>
            </a:r>
            <a:r>
              <a:rPr lang="tr-TR" sz="1200" dirty="0" err="1">
                <a:solidFill>
                  <a:srgbClr val="373A3C"/>
                </a:solidFill>
                <a:highlight>
                  <a:srgbClr val="FFFFFF"/>
                </a:highlight>
              </a:rPr>
              <a:t>Large</a:t>
            </a:r>
            <a:r>
              <a:rPr lang="tr-TR" sz="1200" dirty="0">
                <a:solidFill>
                  <a:srgbClr val="373A3C"/>
                </a:solidFill>
                <a:highlight>
                  <a:srgbClr val="FFFFFF"/>
                </a:highlight>
              </a:rPr>
              <a:t> </a:t>
            </a:r>
            <a:r>
              <a:rPr lang="tr-TR" sz="1200" dirty="0" err="1">
                <a:solidFill>
                  <a:srgbClr val="373A3C"/>
                </a:solidFill>
                <a:highlight>
                  <a:srgbClr val="FFFFFF"/>
                </a:highlight>
              </a:rPr>
              <a:t>Shared</a:t>
            </a:r>
            <a:r>
              <a:rPr lang="tr-TR" sz="1200" dirty="0">
                <a:solidFill>
                  <a:srgbClr val="373A3C"/>
                </a:solidFill>
                <a:highlight>
                  <a:srgbClr val="FFFFFF"/>
                </a:highlight>
              </a:rPr>
              <a:t> Data </a:t>
            </a:r>
            <a:r>
              <a:rPr lang="tr-TR" sz="1200" dirty="0" err="1">
                <a:solidFill>
                  <a:srgbClr val="373A3C"/>
                </a:solidFill>
                <a:highlight>
                  <a:srgbClr val="FFFFFF"/>
                </a:highlight>
              </a:rPr>
              <a:t>Banks</a:t>
            </a:r>
            <a:r>
              <a:rPr lang="tr-TR" sz="1200" dirty="0">
                <a:solidFill>
                  <a:srgbClr val="373A3C"/>
                </a:solidFill>
                <a:highlight>
                  <a:srgbClr val="FFFFFF"/>
                </a:highlight>
              </a:rPr>
              <a:t>". </a:t>
            </a:r>
          </a:p>
          <a:p>
            <a:pPr marL="0" lvl="0" indent="0" algn="l" rtl="0">
              <a:lnSpc>
                <a:spcPct val="115000"/>
              </a:lnSpc>
              <a:spcBef>
                <a:spcPts val="0"/>
              </a:spcBef>
              <a:spcAft>
                <a:spcPts val="0"/>
              </a:spcAft>
              <a:buNone/>
            </a:pPr>
            <a:r>
              <a:rPr lang="tr-TR" sz="1200" dirty="0" err="1">
                <a:solidFill>
                  <a:srgbClr val="373A3C"/>
                </a:solidFill>
                <a:highlight>
                  <a:srgbClr val="FFFFFF"/>
                </a:highlight>
              </a:rPr>
              <a:t>In</a:t>
            </a:r>
            <a:r>
              <a:rPr lang="tr-TR" sz="1200" dirty="0">
                <a:solidFill>
                  <a:srgbClr val="373A3C"/>
                </a:solidFill>
                <a:highlight>
                  <a:srgbClr val="FFFFFF"/>
                </a:highlight>
              </a:rPr>
              <a:t> </a:t>
            </a:r>
            <a:r>
              <a:rPr lang="tr-TR" sz="1200" dirty="0" err="1">
                <a:solidFill>
                  <a:srgbClr val="373A3C"/>
                </a:solidFill>
                <a:highlight>
                  <a:srgbClr val="FFFFFF"/>
                </a:highlight>
              </a:rPr>
              <a:t>this</a:t>
            </a:r>
            <a:r>
              <a:rPr lang="tr-TR" sz="1200" dirty="0">
                <a:solidFill>
                  <a:srgbClr val="373A3C"/>
                </a:solidFill>
                <a:highlight>
                  <a:srgbClr val="FFFFFF"/>
                </a:highlight>
              </a:rPr>
              <a:t> </a:t>
            </a:r>
            <a:r>
              <a:rPr lang="tr-TR" sz="1200" dirty="0" err="1">
                <a:solidFill>
                  <a:srgbClr val="373A3C"/>
                </a:solidFill>
                <a:highlight>
                  <a:srgbClr val="FFFFFF"/>
                </a:highlight>
              </a:rPr>
              <a:t>paper</a:t>
            </a:r>
            <a:r>
              <a:rPr lang="tr-TR" sz="1200" dirty="0">
                <a:solidFill>
                  <a:srgbClr val="373A3C"/>
                </a:solidFill>
                <a:highlight>
                  <a:srgbClr val="FFFFFF"/>
                </a:highlight>
              </a:rPr>
              <a:t> </a:t>
            </a:r>
            <a:r>
              <a:rPr lang="tr-TR" sz="1200" dirty="0" err="1">
                <a:solidFill>
                  <a:srgbClr val="373A3C"/>
                </a:solidFill>
                <a:highlight>
                  <a:srgbClr val="FFFFFF"/>
                </a:highlight>
              </a:rPr>
              <a:t>and</a:t>
            </a:r>
            <a:r>
              <a:rPr lang="tr-TR" sz="1200" dirty="0">
                <a:solidFill>
                  <a:srgbClr val="373A3C"/>
                </a:solidFill>
                <a:highlight>
                  <a:srgbClr val="FFFFFF"/>
                </a:highlight>
              </a:rPr>
              <a:t> </a:t>
            </a:r>
            <a:r>
              <a:rPr lang="tr-TR" sz="1200" dirty="0" err="1">
                <a:solidFill>
                  <a:srgbClr val="373A3C"/>
                </a:solidFill>
                <a:highlight>
                  <a:srgbClr val="FFFFFF"/>
                </a:highlight>
              </a:rPr>
              <a:t>later</a:t>
            </a:r>
            <a:r>
              <a:rPr lang="tr-TR" sz="1200" dirty="0">
                <a:solidFill>
                  <a:srgbClr val="373A3C"/>
                </a:solidFill>
                <a:highlight>
                  <a:srgbClr val="FFFFFF"/>
                </a:highlight>
              </a:rPr>
              <a:t> </a:t>
            </a:r>
            <a:r>
              <a:rPr lang="tr-TR" sz="1200" dirty="0" err="1">
                <a:solidFill>
                  <a:srgbClr val="373A3C"/>
                </a:solidFill>
                <a:highlight>
                  <a:srgbClr val="FFFFFF"/>
                </a:highlight>
              </a:rPr>
              <a:t>papers</a:t>
            </a:r>
            <a:r>
              <a:rPr lang="tr-TR" sz="1200" dirty="0">
                <a:solidFill>
                  <a:srgbClr val="373A3C"/>
                </a:solidFill>
                <a:highlight>
                  <a:srgbClr val="FFFFFF"/>
                </a:highlight>
              </a:rPr>
              <a:t>, he </a:t>
            </a:r>
            <a:r>
              <a:rPr lang="tr-TR" sz="1200" dirty="0" err="1">
                <a:solidFill>
                  <a:srgbClr val="373A3C"/>
                </a:solidFill>
                <a:highlight>
                  <a:srgbClr val="FFFFFF"/>
                </a:highlight>
              </a:rPr>
              <a:t>defined</a:t>
            </a:r>
            <a:r>
              <a:rPr lang="tr-TR" sz="1200" dirty="0">
                <a:solidFill>
                  <a:srgbClr val="373A3C"/>
                </a:solidFill>
                <a:highlight>
                  <a:srgbClr val="FFFFFF"/>
                </a:highlight>
              </a:rPr>
              <a:t> </a:t>
            </a:r>
            <a:r>
              <a:rPr lang="tr-TR" sz="1200" dirty="0" err="1">
                <a:solidFill>
                  <a:srgbClr val="373A3C"/>
                </a:solidFill>
                <a:highlight>
                  <a:srgbClr val="FFFFFF"/>
                </a:highlight>
              </a:rPr>
              <a:t>what</a:t>
            </a:r>
            <a:r>
              <a:rPr lang="tr-TR" sz="1200" dirty="0">
                <a:solidFill>
                  <a:srgbClr val="373A3C"/>
                </a:solidFill>
                <a:highlight>
                  <a:srgbClr val="FFFFFF"/>
                </a:highlight>
              </a:rPr>
              <a:t> he </a:t>
            </a:r>
            <a:r>
              <a:rPr lang="tr-TR" sz="1200" dirty="0" err="1">
                <a:solidFill>
                  <a:srgbClr val="373A3C"/>
                </a:solidFill>
                <a:highlight>
                  <a:srgbClr val="FFFFFF"/>
                </a:highlight>
              </a:rPr>
              <a:t>meant</a:t>
            </a:r>
            <a:r>
              <a:rPr lang="tr-TR" sz="1200" dirty="0">
                <a:solidFill>
                  <a:srgbClr val="373A3C"/>
                </a:solidFill>
                <a:highlight>
                  <a:srgbClr val="FFFFFF"/>
                </a:highlight>
              </a:rPr>
              <a:t> </a:t>
            </a:r>
            <a:r>
              <a:rPr lang="tr-TR" sz="1200" dirty="0" err="1">
                <a:solidFill>
                  <a:srgbClr val="373A3C"/>
                </a:solidFill>
                <a:highlight>
                  <a:srgbClr val="FFFFFF"/>
                </a:highlight>
              </a:rPr>
              <a:t>by</a:t>
            </a:r>
            <a:r>
              <a:rPr lang="tr-TR" sz="1200" dirty="0">
                <a:solidFill>
                  <a:srgbClr val="373A3C"/>
                </a:solidFill>
                <a:highlight>
                  <a:srgbClr val="FFFFFF"/>
                </a:highlight>
              </a:rPr>
              <a:t> "</a:t>
            </a:r>
            <a:r>
              <a:rPr lang="tr-TR" sz="1200" dirty="0" err="1">
                <a:solidFill>
                  <a:srgbClr val="373A3C"/>
                </a:solidFill>
                <a:highlight>
                  <a:srgbClr val="FFFFFF"/>
                </a:highlight>
              </a:rPr>
              <a:t>relational</a:t>
            </a:r>
            <a:r>
              <a:rPr lang="tr-TR" sz="1200" dirty="0">
                <a:solidFill>
                  <a:srgbClr val="373A3C"/>
                </a:solidFill>
                <a:highlight>
                  <a:srgbClr val="FFFFFF"/>
                </a:highlight>
              </a:rPr>
              <a:t>". </a:t>
            </a:r>
          </a:p>
          <a:p>
            <a:pPr marL="0" lvl="0" indent="0" algn="l" rtl="0">
              <a:lnSpc>
                <a:spcPct val="115000"/>
              </a:lnSpc>
              <a:spcBef>
                <a:spcPts val="0"/>
              </a:spcBef>
              <a:spcAft>
                <a:spcPts val="0"/>
              </a:spcAft>
              <a:buNone/>
            </a:pPr>
            <a:r>
              <a:rPr lang="tr-TR" sz="1200" dirty="0" err="1">
                <a:solidFill>
                  <a:srgbClr val="373A3C"/>
                </a:solidFill>
                <a:highlight>
                  <a:srgbClr val="FFFFFF"/>
                </a:highlight>
              </a:rPr>
              <a:t>One</a:t>
            </a:r>
            <a:r>
              <a:rPr lang="tr-TR" sz="1200" dirty="0">
                <a:solidFill>
                  <a:srgbClr val="373A3C"/>
                </a:solidFill>
                <a:highlight>
                  <a:srgbClr val="FFFFFF"/>
                </a:highlight>
              </a:rPr>
              <a:t> </a:t>
            </a:r>
            <a:r>
              <a:rPr lang="tr-TR" sz="1200" dirty="0" err="1">
                <a:solidFill>
                  <a:srgbClr val="373A3C"/>
                </a:solidFill>
                <a:highlight>
                  <a:srgbClr val="FFFFFF"/>
                </a:highlight>
              </a:rPr>
              <a:t>well-known</a:t>
            </a:r>
            <a:r>
              <a:rPr lang="tr-TR" sz="1200" dirty="0">
                <a:solidFill>
                  <a:srgbClr val="373A3C"/>
                </a:solidFill>
                <a:highlight>
                  <a:srgbClr val="FFFFFF"/>
                </a:highlight>
              </a:rPr>
              <a:t> </a:t>
            </a:r>
            <a:r>
              <a:rPr lang="tr-TR" sz="1200" dirty="0" err="1">
                <a:solidFill>
                  <a:srgbClr val="373A3C"/>
                </a:solidFill>
                <a:highlight>
                  <a:srgbClr val="FFFFFF"/>
                </a:highlight>
              </a:rPr>
              <a:t>definition</a:t>
            </a:r>
            <a:r>
              <a:rPr lang="tr-TR" sz="1200" dirty="0">
                <a:solidFill>
                  <a:srgbClr val="373A3C"/>
                </a:solidFill>
                <a:highlight>
                  <a:srgbClr val="FFFFFF"/>
                </a:highlight>
              </a:rPr>
              <a:t> of </a:t>
            </a:r>
            <a:r>
              <a:rPr lang="tr-TR" sz="1200" dirty="0" err="1">
                <a:solidFill>
                  <a:srgbClr val="373A3C"/>
                </a:solidFill>
                <a:highlight>
                  <a:srgbClr val="FFFFFF"/>
                </a:highlight>
              </a:rPr>
              <a:t>what</a:t>
            </a:r>
            <a:r>
              <a:rPr lang="tr-TR" sz="1200" dirty="0">
                <a:solidFill>
                  <a:srgbClr val="373A3C"/>
                </a:solidFill>
                <a:highlight>
                  <a:srgbClr val="FFFFFF"/>
                </a:highlight>
              </a:rPr>
              <a:t> </a:t>
            </a:r>
            <a:r>
              <a:rPr lang="tr-TR" sz="1200" dirty="0" err="1">
                <a:solidFill>
                  <a:srgbClr val="373A3C"/>
                </a:solidFill>
                <a:highlight>
                  <a:srgbClr val="FFFFFF"/>
                </a:highlight>
              </a:rPr>
              <a:t>constitutes</a:t>
            </a:r>
            <a:r>
              <a:rPr lang="tr-TR" sz="1200" dirty="0">
                <a:solidFill>
                  <a:srgbClr val="373A3C"/>
                </a:solidFill>
                <a:highlight>
                  <a:srgbClr val="FFFFFF"/>
                </a:highlight>
              </a:rPr>
              <a:t> a </a:t>
            </a:r>
            <a:r>
              <a:rPr lang="tr-TR" sz="1200" dirty="0" err="1">
                <a:solidFill>
                  <a:srgbClr val="373A3C"/>
                </a:solidFill>
                <a:highlight>
                  <a:srgbClr val="FFFFFF"/>
                </a:highlight>
              </a:rPr>
              <a:t>relational</a:t>
            </a:r>
            <a:r>
              <a:rPr lang="tr-TR" sz="1200" dirty="0">
                <a:solidFill>
                  <a:srgbClr val="373A3C"/>
                </a:solidFill>
                <a:highlight>
                  <a:srgbClr val="FFFFFF"/>
                </a:highlight>
              </a:rPr>
              <a:t> </a:t>
            </a:r>
            <a:r>
              <a:rPr lang="tr-TR" sz="1200" dirty="0" err="1">
                <a:solidFill>
                  <a:srgbClr val="373A3C"/>
                </a:solidFill>
                <a:highlight>
                  <a:srgbClr val="FFFFFF"/>
                </a:highlight>
              </a:rPr>
              <a:t>database</a:t>
            </a:r>
            <a:r>
              <a:rPr lang="tr-TR" sz="1200" dirty="0">
                <a:solidFill>
                  <a:srgbClr val="373A3C"/>
                </a:solidFill>
                <a:highlight>
                  <a:srgbClr val="FFFFFF"/>
                </a:highlight>
              </a:rPr>
              <a:t> </a:t>
            </a:r>
            <a:r>
              <a:rPr lang="tr-TR" sz="1200" dirty="0" err="1">
                <a:solidFill>
                  <a:srgbClr val="373A3C"/>
                </a:solidFill>
                <a:highlight>
                  <a:srgbClr val="FFFFFF"/>
                </a:highlight>
              </a:rPr>
              <a:t>system</a:t>
            </a:r>
            <a:r>
              <a:rPr lang="tr-TR" sz="1200" dirty="0">
                <a:solidFill>
                  <a:srgbClr val="373A3C"/>
                </a:solidFill>
                <a:highlight>
                  <a:srgbClr val="FFFFFF"/>
                </a:highlight>
              </a:rPr>
              <a:t> is </a:t>
            </a:r>
            <a:r>
              <a:rPr lang="tr-TR" sz="1200" dirty="0" err="1">
                <a:solidFill>
                  <a:srgbClr val="373A3C"/>
                </a:solidFill>
                <a:highlight>
                  <a:srgbClr val="FFFFFF"/>
                </a:highlight>
              </a:rPr>
              <a:t>composed</a:t>
            </a:r>
            <a:r>
              <a:rPr lang="tr-TR" sz="1200" dirty="0">
                <a:solidFill>
                  <a:srgbClr val="373A3C"/>
                </a:solidFill>
                <a:highlight>
                  <a:srgbClr val="FFFFFF"/>
                </a:highlight>
              </a:rPr>
              <a:t> of </a:t>
            </a:r>
            <a:r>
              <a:rPr lang="tr-TR" sz="1200" dirty="0" err="1">
                <a:solidFill>
                  <a:srgbClr val="373A3C"/>
                </a:solidFill>
                <a:highlight>
                  <a:srgbClr val="FFFFFF"/>
                </a:highlight>
              </a:rPr>
              <a:t>Codd's</a:t>
            </a:r>
            <a:r>
              <a:rPr lang="tr-TR" sz="1200" dirty="0">
                <a:solidFill>
                  <a:srgbClr val="373A3C"/>
                </a:solidFill>
                <a:highlight>
                  <a:srgbClr val="FFFFFF"/>
                </a:highlight>
              </a:rPr>
              <a:t> 12 </a:t>
            </a:r>
            <a:r>
              <a:rPr lang="tr-TR" sz="1200" dirty="0" err="1">
                <a:solidFill>
                  <a:srgbClr val="373A3C"/>
                </a:solidFill>
                <a:highlight>
                  <a:srgbClr val="FFFFFF"/>
                </a:highlight>
              </a:rPr>
              <a:t>rules</a:t>
            </a:r>
            <a:r>
              <a:rPr lang="tr-TR" sz="1200" dirty="0">
                <a:solidFill>
                  <a:srgbClr val="373A3C"/>
                </a:solidFill>
                <a:highlight>
                  <a:srgbClr val="FFFFFF"/>
                </a:highlight>
              </a:rPr>
              <a:t>. </a:t>
            </a:r>
          </a:p>
          <a:p>
            <a:pPr marL="0" lvl="0" indent="0" algn="l" rtl="0">
              <a:lnSpc>
                <a:spcPct val="115000"/>
              </a:lnSpc>
              <a:spcBef>
                <a:spcPts val="0"/>
              </a:spcBef>
              <a:spcAft>
                <a:spcPts val="0"/>
              </a:spcAft>
              <a:buNone/>
            </a:pPr>
            <a:r>
              <a:rPr lang="tr-TR" sz="1200" dirty="0" err="1">
                <a:solidFill>
                  <a:srgbClr val="373A3C"/>
                </a:solidFill>
                <a:highlight>
                  <a:srgbClr val="FFFFFF"/>
                </a:highlight>
              </a:rPr>
              <a:t>However</a:t>
            </a:r>
            <a:r>
              <a:rPr lang="tr-TR" sz="1200" dirty="0">
                <a:solidFill>
                  <a:srgbClr val="373A3C"/>
                </a:solidFill>
                <a:highlight>
                  <a:srgbClr val="FFFFFF"/>
                </a:highlight>
              </a:rPr>
              <a:t>, </a:t>
            </a:r>
            <a:r>
              <a:rPr lang="tr-TR" sz="1200" dirty="0" err="1">
                <a:solidFill>
                  <a:srgbClr val="373A3C"/>
                </a:solidFill>
                <a:highlight>
                  <a:srgbClr val="FFFFFF"/>
                </a:highlight>
              </a:rPr>
              <a:t>no</a:t>
            </a:r>
            <a:r>
              <a:rPr lang="tr-TR" sz="1200" dirty="0">
                <a:solidFill>
                  <a:srgbClr val="373A3C"/>
                </a:solidFill>
                <a:highlight>
                  <a:srgbClr val="FFFFFF"/>
                </a:highlight>
              </a:rPr>
              <a:t> </a:t>
            </a:r>
            <a:r>
              <a:rPr lang="tr-TR" sz="1200" dirty="0" err="1">
                <a:solidFill>
                  <a:srgbClr val="373A3C"/>
                </a:solidFill>
                <a:highlight>
                  <a:srgbClr val="FFFFFF"/>
                </a:highlight>
              </a:rPr>
              <a:t>commercial</a:t>
            </a:r>
            <a:r>
              <a:rPr lang="tr-TR" sz="1200" dirty="0">
                <a:solidFill>
                  <a:srgbClr val="373A3C"/>
                </a:solidFill>
                <a:highlight>
                  <a:srgbClr val="FFFFFF"/>
                </a:highlight>
              </a:rPr>
              <a:t> </a:t>
            </a:r>
            <a:r>
              <a:rPr lang="tr-TR" sz="1200" dirty="0" err="1">
                <a:solidFill>
                  <a:srgbClr val="373A3C"/>
                </a:solidFill>
                <a:highlight>
                  <a:srgbClr val="FFFFFF"/>
                </a:highlight>
              </a:rPr>
              <a:t>implementations</a:t>
            </a:r>
            <a:r>
              <a:rPr lang="tr-TR" sz="1200" dirty="0">
                <a:solidFill>
                  <a:srgbClr val="373A3C"/>
                </a:solidFill>
                <a:highlight>
                  <a:srgbClr val="FFFFFF"/>
                </a:highlight>
              </a:rPr>
              <a:t> of </a:t>
            </a:r>
            <a:r>
              <a:rPr lang="tr-TR" sz="1200" dirty="0" err="1">
                <a:solidFill>
                  <a:srgbClr val="373A3C"/>
                </a:solidFill>
                <a:highlight>
                  <a:srgbClr val="FFFFFF"/>
                </a:highlight>
              </a:rPr>
              <a:t>the</a:t>
            </a:r>
            <a:r>
              <a:rPr lang="tr-TR" sz="1200" dirty="0">
                <a:solidFill>
                  <a:srgbClr val="373A3C"/>
                </a:solidFill>
                <a:highlight>
                  <a:srgbClr val="FFFFFF"/>
                </a:highlight>
              </a:rPr>
              <a:t> </a:t>
            </a:r>
            <a:r>
              <a:rPr lang="tr-TR" sz="1200" dirty="0" err="1">
                <a:solidFill>
                  <a:srgbClr val="373A3C"/>
                </a:solidFill>
                <a:highlight>
                  <a:srgbClr val="FFFFFF"/>
                </a:highlight>
              </a:rPr>
              <a:t>relational</a:t>
            </a:r>
            <a:r>
              <a:rPr lang="tr-TR" sz="1200" dirty="0">
                <a:solidFill>
                  <a:srgbClr val="373A3C"/>
                </a:solidFill>
                <a:highlight>
                  <a:srgbClr val="FFFFFF"/>
                </a:highlight>
              </a:rPr>
              <a:t> model </a:t>
            </a:r>
            <a:r>
              <a:rPr lang="tr-TR" sz="1200" dirty="0" err="1">
                <a:solidFill>
                  <a:srgbClr val="373A3C"/>
                </a:solidFill>
                <a:highlight>
                  <a:srgbClr val="FFFFFF"/>
                </a:highlight>
              </a:rPr>
              <a:t>conform</a:t>
            </a:r>
            <a:r>
              <a:rPr lang="tr-TR" sz="1200" dirty="0">
                <a:solidFill>
                  <a:srgbClr val="373A3C"/>
                </a:solidFill>
                <a:highlight>
                  <a:srgbClr val="FFFFFF"/>
                </a:highlight>
              </a:rPr>
              <a:t> </a:t>
            </a:r>
            <a:r>
              <a:rPr lang="tr-TR" sz="1200" dirty="0" err="1">
                <a:solidFill>
                  <a:srgbClr val="373A3C"/>
                </a:solidFill>
                <a:highlight>
                  <a:srgbClr val="FFFFFF"/>
                </a:highlight>
              </a:rPr>
              <a:t>to</a:t>
            </a:r>
            <a:r>
              <a:rPr lang="tr-TR" sz="1200" dirty="0">
                <a:solidFill>
                  <a:srgbClr val="373A3C"/>
                </a:solidFill>
                <a:highlight>
                  <a:srgbClr val="FFFFFF"/>
                </a:highlight>
              </a:rPr>
              <a:t> </a:t>
            </a:r>
            <a:r>
              <a:rPr lang="tr-TR" sz="1200" dirty="0" err="1">
                <a:solidFill>
                  <a:srgbClr val="373A3C"/>
                </a:solidFill>
                <a:highlight>
                  <a:srgbClr val="FFFFFF"/>
                </a:highlight>
              </a:rPr>
              <a:t>all</a:t>
            </a:r>
            <a:r>
              <a:rPr lang="tr-TR" sz="1200" dirty="0">
                <a:solidFill>
                  <a:srgbClr val="373A3C"/>
                </a:solidFill>
                <a:highlight>
                  <a:srgbClr val="FFFFFF"/>
                </a:highlight>
              </a:rPr>
              <a:t> of </a:t>
            </a:r>
            <a:r>
              <a:rPr lang="tr-TR" sz="1200" dirty="0" err="1">
                <a:solidFill>
                  <a:srgbClr val="373A3C"/>
                </a:solidFill>
                <a:highlight>
                  <a:srgbClr val="FFFFFF"/>
                </a:highlight>
              </a:rPr>
              <a:t>Codd's</a:t>
            </a:r>
            <a:r>
              <a:rPr lang="tr-TR" sz="1200" dirty="0">
                <a:solidFill>
                  <a:srgbClr val="373A3C"/>
                </a:solidFill>
                <a:highlight>
                  <a:srgbClr val="FFFFFF"/>
                </a:highlight>
              </a:rPr>
              <a:t> </a:t>
            </a:r>
            <a:r>
              <a:rPr lang="tr-TR" sz="1200" dirty="0" err="1">
                <a:solidFill>
                  <a:srgbClr val="373A3C"/>
                </a:solidFill>
                <a:highlight>
                  <a:srgbClr val="FFFFFF"/>
                </a:highlight>
              </a:rPr>
              <a:t>rules</a:t>
            </a:r>
            <a:r>
              <a:rPr lang="tr-TR" sz="1200" dirty="0">
                <a:solidFill>
                  <a:srgbClr val="373A3C"/>
                </a:solidFill>
                <a:highlight>
                  <a:srgbClr val="FFFFFF"/>
                </a:highlight>
              </a:rPr>
              <a:t>, </a:t>
            </a:r>
            <a:r>
              <a:rPr lang="tr-TR" sz="1200" dirty="0" err="1">
                <a:solidFill>
                  <a:srgbClr val="373A3C"/>
                </a:solidFill>
                <a:highlight>
                  <a:srgbClr val="FFFFFF"/>
                </a:highlight>
              </a:rPr>
              <a:t>so</a:t>
            </a:r>
            <a:r>
              <a:rPr lang="tr-TR" sz="1200" dirty="0">
                <a:solidFill>
                  <a:srgbClr val="373A3C"/>
                </a:solidFill>
                <a:highlight>
                  <a:srgbClr val="FFFFFF"/>
                </a:highlight>
              </a:rPr>
              <a:t> </a:t>
            </a:r>
            <a:r>
              <a:rPr lang="tr-TR" sz="1200" dirty="0" err="1">
                <a:solidFill>
                  <a:srgbClr val="373A3C"/>
                </a:solidFill>
                <a:highlight>
                  <a:srgbClr val="FFFFFF"/>
                </a:highlight>
              </a:rPr>
              <a:t>the</a:t>
            </a:r>
            <a:r>
              <a:rPr lang="tr-TR" sz="1200" dirty="0">
                <a:solidFill>
                  <a:srgbClr val="373A3C"/>
                </a:solidFill>
                <a:highlight>
                  <a:srgbClr val="FFFFFF"/>
                </a:highlight>
              </a:rPr>
              <a:t> </a:t>
            </a:r>
            <a:r>
              <a:rPr lang="tr-TR" sz="1200" dirty="0" err="1">
                <a:solidFill>
                  <a:srgbClr val="373A3C"/>
                </a:solidFill>
                <a:highlight>
                  <a:srgbClr val="FFFFFF"/>
                </a:highlight>
              </a:rPr>
              <a:t>term</a:t>
            </a:r>
            <a:r>
              <a:rPr lang="tr-TR" sz="1200" dirty="0">
                <a:solidFill>
                  <a:srgbClr val="373A3C"/>
                </a:solidFill>
                <a:highlight>
                  <a:srgbClr val="FFFFFF"/>
                </a:highlight>
              </a:rPr>
              <a:t> has </a:t>
            </a:r>
            <a:r>
              <a:rPr lang="tr-TR" sz="1200" dirty="0" err="1">
                <a:solidFill>
                  <a:srgbClr val="373A3C"/>
                </a:solidFill>
                <a:highlight>
                  <a:srgbClr val="FFFFFF"/>
                </a:highlight>
              </a:rPr>
              <a:t>gradually</a:t>
            </a:r>
            <a:r>
              <a:rPr lang="tr-TR" sz="1200" dirty="0">
                <a:solidFill>
                  <a:srgbClr val="373A3C"/>
                </a:solidFill>
                <a:highlight>
                  <a:srgbClr val="FFFFFF"/>
                </a:highlight>
              </a:rPr>
              <a:t> </a:t>
            </a:r>
            <a:r>
              <a:rPr lang="tr-TR" sz="1200" dirty="0" err="1">
                <a:solidFill>
                  <a:srgbClr val="373A3C"/>
                </a:solidFill>
                <a:highlight>
                  <a:srgbClr val="FFFFFF"/>
                </a:highlight>
              </a:rPr>
              <a:t>come</a:t>
            </a:r>
            <a:r>
              <a:rPr lang="tr-TR" sz="1200" dirty="0">
                <a:solidFill>
                  <a:srgbClr val="373A3C"/>
                </a:solidFill>
                <a:highlight>
                  <a:srgbClr val="FFFFFF"/>
                </a:highlight>
              </a:rPr>
              <a:t> </a:t>
            </a:r>
            <a:r>
              <a:rPr lang="tr-TR" sz="1200" dirty="0" err="1">
                <a:solidFill>
                  <a:srgbClr val="373A3C"/>
                </a:solidFill>
                <a:highlight>
                  <a:srgbClr val="FFFFFF"/>
                </a:highlight>
              </a:rPr>
              <a:t>to</a:t>
            </a:r>
            <a:r>
              <a:rPr lang="tr-TR" sz="1200" dirty="0">
                <a:solidFill>
                  <a:srgbClr val="373A3C"/>
                </a:solidFill>
                <a:highlight>
                  <a:srgbClr val="FFFFFF"/>
                </a:highlight>
              </a:rPr>
              <a:t> </a:t>
            </a:r>
            <a:r>
              <a:rPr lang="tr-TR" sz="1200" dirty="0" err="1">
                <a:solidFill>
                  <a:srgbClr val="373A3C"/>
                </a:solidFill>
                <a:highlight>
                  <a:srgbClr val="FFFFFF"/>
                </a:highlight>
              </a:rPr>
              <a:t>describe</a:t>
            </a:r>
            <a:r>
              <a:rPr lang="tr-TR" sz="1200" dirty="0">
                <a:solidFill>
                  <a:srgbClr val="373A3C"/>
                </a:solidFill>
                <a:highlight>
                  <a:srgbClr val="FFFFFF"/>
                </a:highlight>
              </a:rPr>
              <a:t> a </a:t>
            </a:r>
            <a:r>
              <a:rPr lang="tr-TR" sz="1200" dirty="0" err="1">
                <a:solidFill>
                  <a:srgbClr val="373A3C"/>
                </a:solidFill>
                <a:highlight>
                  <a:srgbClr val="FFFFFF"/>
                </a:highlight>
              </a:rPr>
              <a:t>broader</a:t>
            </a:r>
            <a:r>
              <a:rPr lang="tr-TR" sz="1200" dirty="0">
                <a:solidFill>
                  <a:srgbClr val="373A3C"/>
                </a:solidFill>
                <a:highlight>
                  <a:srgbClr val="FFFFFF"/>
                </a:highlight>
              </a:rPr>
              <a:t> </a:t>
            </a:r>
            <a:r>
              <a:rPr lang="tr-TR" sz="1200" dirty="0" err="1">
                <a:solidFill>
                  <a:srgbClr val="373A3C"/>
                </a:solidFill>
                <a:highlight>
                  <a:srgbClr val="FFFFFF"/>
                </a:highlight>
              </a:rPr>
              <a:t>class</a:t>
            </a:r>
            <a:r>
              <a:rPr lang="tr-TR" sz="1200" dirty="0">
                <a:solidFill>
                  <a:srgbClr val="373A3C"/>
                </a:solidFill>
                <a:highlight>
                  <a:srgbClr val="FFFFFF"/>
                </a:highlight>
              </a:rPr>
              <a:t> of </a:t>
            </a:r>
            <a:r>
              <a:rPr lang="tr-TR" sz="1200" dirty="0" err="1">
                <a:solidFill>
                  <a:srgbClr val="373A3C"/>
                </a:solidFill>
                <a:highlight>
                  <a:srgbClr val="FFFFFF"/>
                </a:highlight>
              </a:rPr>
              <a:t>database</a:t>
            </a:r>
            <a:r>
              <a:rPr lang="tr-TR" sz="1200" dirty="0">
                <a:solidFill>
                  <a:srgbClr val="373A3C"/>
                </a:solidFill>
                <a:highlight>
                  <a:srgbClr val="FFFFFF"/>
                </a:highlight>
              </a:rPr>
              <a:t> </a:t>
            </a:r>
            <a:r>
              <a:rPr lang="tr-TR" sz="1200" dirty="0" err="1">
                <a:solidFill>
                  <a:srgbClr val="373A3C"/>
                </a:solidFill>
                <a:highlight>
                  <a:srgbClr val="FFFFFF"/>
                </a:highlight>
              </a:rPr>
              <a:t>systems</a:t>
            </a:r>
            <a:r>
              <a:rPr lang="tr-TR" sz="1200" dirty="0">
                <a:solidFill>
                  <a:srgbClr val="373A3C"/>
                </a:solidFill>
                <a:highlight>
                  <a:srgbClr val="FFFFFF"/>
                </a:highlight>
              </a:rPr>
              <a:t>.</a:t>
            </a:r>
            <a:endParaRPr sz="1200" dirty="0">
              <a:solidFill>
                <a:srgbClr val="373A3C"/>
              </a:solidFill>
              <a:highlight>
                <a:srgbClr val="FFFFFF"/>
              </a:highlight>
            </a:endParaRPr>
          </a:p>
          <a:p>
            <a:pPr marL="0" lvl="0" indent="0" algn="l" rtl="0">
              <a:lnSpc>
                <a:spcPct val="100000"/>
              </a:lnSpc>
              <a:spcBef>
                <a:spcPts val="1200"/>
              </a:spcBef>
              <a:spcAft>
                <a:spcPts val="0"/>
              </a:spcAft>
              <a:buSzPts val="1400"/>
              <a:buNone/>
            </a:pPr>
            <a:endParaRPr sz="1450" dirty="0">
              <a:solidFill>
                <a:srgbClr val="373A3C"/>
              </a:solidFill>
              <a:highlight>
                <a:srgbClr val="FFFFFF"/>
              </a:highlight>
            </a:endParaRPr>
          </a:p>
          <a:p>
            <a:pPr marL="0" lvl="0" indent="0" algn="l" rtl="0">
              <a:lnSpc>
                <a:spcPct val="100000"/>
              </a:lnSpc>
              <a:spcBef>
                <a:spcPts val="0"/>
              </a:spcBef>
              <a:spcAft>
                <a:spcPts val="0"/>
              </a:spcAft>
              <a:buSzPts val="1400"/>
              <a:buNone/>
            </a:pPr>
            <a:endParaRPr sz="1250" dirty="0">
              <a:solidFill>
                <a:srgbClr val="373A3C"/>
              </a:solidFill>
              <a:highlight>
                <a:srgbClr val="FFFFFF"/>
              </a:highlight>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8b5c3318ab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6" name="Google Shape;186;g8b5c3318ab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sz="1200" dirty="0">
              <a:solidFill>
                <a:srgbClr val="373A3C"/>
              </a:solidFill>
              <a:highlight>
                <a:srgbClr val="FFFFFF"/>
              </a:highlight>
            </a:endParaRPr>
          </a:p>
          <a:p>
            <a:pPr marL="0" lvl="0" indent="0" algn="l" rtl="0">
              <a:lnSpc>
                <a:spcPct val="115000"/>
              </a:lnSpc>
              <a:spcBef>
                <a:spcPts val="0"/>
              </a:spcBef>
              <a:spcAft>
                <a:spcPts val="0"/>
              </a:spcAft>
              <a:buNone/>
            </a:pPr>
            <a:r>
              <a:rPr lang="tr-TR" sz="1450" dirty="0">
                <a:solidFill>
                  <a:srgbClr val="373A3C"/>
                </a:solidFill>
                <a:highlight>
                  <a:srgbClr val="FFFFFF"/>
                </a:highlight>
              </a:rPr>
              <a:t>SQL (</a:t>
            </a:r>
            <a:r>
              <a:rPr lang="tr-TR" sz="1450" dirty="0" err="1">
                <a:solidFill>
                  <a:srgbClr val="373A3C"/>
                </a:solidFill>
                <a:highlight>
                  <a:srgbClr val="FFFFFF"/>
                </a:highlight>
              </a:rPr>
              <a:t>stands</a:t>
            </a:r>
            <a:r>
              <a:rPr lang="tr-TR" sz="1450" dirty="0">
                <a:solidFill>
                  <a:srgbClr val="373A3C"/>
                </a:solidFill>
                <a:highlight>
                  <a:srgbClr val="FFFFFF"/>
                </a:highlight>
              </a:rPr>
              <a:t> </a:t>
            </a:r>
            <a:r>
              <a:rPr lang="tr-TR" sz="1450" dirty="0" err="1">
                <a:solidFill>
                  <a:srgbClr val="373A3C"/>
                </a:solidFill>
                <a:highlight>
                  <a:srgbClr val="FFFFFF"/>
                </a:highlight>
              </a:rPr>
              <a:t>for</a:t>
            </a:r>
            <a:r>
              <a:rPr lang="tr-TR" sz="1450" dirty="0">
                <a:solidFill>
                  <a:srgbClr val="373A3C"/>
                </a:solidFill>
                <a:highlight>
                  <a:srgbClr val="FFFFFF"/>
                </a:highlight>
              </a:rPr>
              <a:t> </a:t>
            </a:r>
            <a:r>
              <a:rPr lang="tr-TR" sz="1450" dirty="0" err="1">
                <a:solidFill>
                  <a:srgbClr val="373A3C"/>
                </a:solidFill>
                <a:highlight>
                  <a:srgbClr val="FFFFFF"/>
                </a:highlight>
              </a:rPr>
              <a:t>Structured</a:t>
            </a:r>
            <a:r>
              <a:rPr lang="tr-TR" sz="1450" dirty="0">
                <a:solidFill>
                  <a:srgbClr val="373A3C"/>
                </a:solidFill>
                <a:highlight>
                  <a:srgbClr val="FFFFFF"/>
                </a:highlight>
              </a:rPr>
              <a:t> Query Language) is </a:t>
            </a:r>
            <a:r>
              <a:rPr lang="tr-TR" sz="1450" dirty="0" err="1">
                <a:solidFill>
                  <a:srgbClr val="373A3C"/>
                </a:solidFill>
                <a:highlight>
                  <a:srgbClr val="FFFFFF"/>
                </a:highlight>
              </a:rPr>
              <a:t>accepted</a:t>
            </a:r>
            <a:r>
              <a:rPr lang="tr-TR" sz="1450" dirty="0">
                <a:solidFill>
                  <a:srgbClr val="373A3C"/>
                </a:solidFill>
                <a:highlight>
                  <a:srgbClr val="FFFFFF"/>
                </a:highlight>
              </a:rPr>
              <a:t> as </a:t>
            </a:r>
            <a:r>
              <a:rPr lang="tr-TR" sz="1450" dirty="0" err="1">
                <a:solidFill>
                  <a:srgbClr val="373A3C"/>
                </a:solidFill>
                <a:highlight>
                  <a:srgbClr val="FFFFFF"/>
                </a:highlight>
              </a:rPr>
              <a:t>the</a:t>
            </a:r>
            <a:r>
              <a:rPr lang="tr-TR" sz="1450" dirty="0">
                <a:solidFill>
                  <a:srgbClr val="373A3C"/>
                </a:solidFill>
                <a:highlight>
                  <a:srgbClr val="FFFFFF"/>
                </a:highlight>
              </a:rPr>
              <a:t> </a:t>
            </a:r>
            <a:r>
              <a:rPr lang="tr-TR" sz="1450" dirty="0" err="1">
                <a:solidFill>
                  <a:srgbClr val="373A3C"/>
                </a:solidFill>
                <a:highlight>
                  <a:srgbClr val="FFFFFF"/>
                </a:highlight>
              </a:rPr>
              <a:t>standard</a:t>
            </a:r>
            <a:r>
              <a:rPr lang="tr-TR" sz="1450" dirty="0">
                <a:solidFill>
                  <a:srgbClr val="373A3C"/>
                </a:solidFill>
                <a:highlight>
                  <a:srgbClr val="FFFFFF"/>
                </a:highlight>
              </a:rPr>
              <a:t> </a:t>
            </a:r>
            <a:r>
              <a:rPr lang="tr-TR" sz="1450" dirty="0" err="1">
                <a:solidFill>
                  <a:srgbClr val="373A3C"/>
                </a:solidFill>
                <a:highlight>
                  <a:srgbClr val="FFFFFF"/>
                </a:highlight>
              </a:rPr>
              <a:t>Relational</a:t>
            </a:r>
            <a:r>
              <a:rPr lang="tr-TR" sz="1450" dirty="0">
                <a:solidFill>
                  <a:srgbClr val="373A3C"/>
                </a:solidFill>
                <a:highlight>
                  <a:srgbClr val="FFFFFF"/>
                </a:highlight>
              </a:rPr>
              <a:t> Database Management </a:t>
            </a:r>
            <a:r>
              <a:rPr lang="tr-TR" sz="1450" dirty="0" err="1">
                <a:solidFill>
                  <a:srgbClr val="373A3C"/>
                </a:solidFill>
                <a:highlight>
                  <a:srgbClr val="FFFFFF"/>
                </a:highlight>
              </a:rPr>
              <a:t>System</a:t>
            </a:r>
            <a:r>
              <a:rPr lang="tr-TR" sz="1450" dirty="0">
                <a:solidFill>
                  <a:srgbClr val="373A3C"/>
                </a:solidFill>
                <a:highlight>
                  <a:srgbClr val="FFFFFF"/>
                </a:highlight>
              </a:rPr>
              <a:t> (RDBMS) </a:t>
            </a:r>
            <a:r>
              <a:rPr lang="tr-TR" sz="1450" dirty="0" err="1">
                <a:solidFill>
                  <a:srgbClr val="373A3C"/>
                </a:solidFill>
                <a:highlight>
                  <a:srgbClr val="FFFFFF"/>
                </a:highlight>
              </a:rPr>
              <a:t>language</a:t>
            </a:r>
            <a:r>
              <a:rPr lang="tr-TR" sz="1450" dirty="0">
                <a:solidFill>
                  <a:srgbClr val="373A3C"/>
                </a:solidFill>
                <a:highlight>
                  <a:srgbClr val="FFFFFF"/>
                </a:highlight>
              </a:rPr>
              <a:t>. </a:t>
            </a:r>
          </a:p>
          <a:p>
            <a:pPr marL="0" lvl="0" indent="0" algn="l" rtl="0">
              <a:lnSpc>
                <a:spcPct val="115000"/>
              </a:lnSpc>
              <a:spcBef>
                <a:spcPts val="0"/>
              </a:spcBef>
              <a:spcAft>
                <a:spcPts val="0"/>
              </a:spcAft>
              <a:buNone/>
            </a:pPr>
            <a:r>
              <a:rPr lang="tr-TR" sz="1450" dirty="0" err="1">
                <a:solidFill>
                  <a:srgbClr val="373A3C"/>
                </a:solidFill>
                <a:highlight>
                  <a:srgbClr val="FFFFFF"/>
                </a:highlight>
              </a:rPr>
              <a:t>So</a:t>
            </a:r>
            <a:r>
              <a:rPr lang="tr-TR" sz="1450" dirty="0">
                <a:solidFill>
                  <a:srgbClr val="373A3C"/>
                </a:solidFill>
                <a:highlight>
                  <a:srgbClr val="FFFFFF"/>
                </a:highlight>
              </a:rPr>
              <a:t> </a:t>
            </a:r>
            <a:r>
              <a:rPr lang="tr-TR" sz="1450" dirty="0" err="1">
                <a:solidFill>
                  <a:srgbClr val="373A3C"/>
                </a:solidFill>
                <a:highlight>
                  <a:srgbClr val="FFFFFF"/>
                </a:highlight>
              </a:rPr>
              <a:t>we</a:t>
            </a:r>
            <a:r>
              <a:rPr lang="tr-TR" sz="1450" dirty="0">
                <a:solidFill>
                  <a:srgbClr val="373A3C"/>
                </a:solidFill>
                <a:highlight>
                  <a:srgbClr val="FFFFFF"/>
                </a:highlight>
              </a:rPr>
              <a:t> </a:t>
            </a:r>
            <a:r>
              <a:rPr lang="tr-TR" sz="1450" dirty="0" err="1">
                <a:solidFill>
                  <a:srgbClr val="373A3C"/>
                </a:solidFill>
                <a:highlight>
                  <a:srgbClr val="FFFFFF"/>
                </a:highlight>
              </a:rPr>
              <a:t>usually</a:t>
            </a:r>
            <a:r>
              <a:rPr lang="tr-TR" sz="1450" dirty="0">
                <a:solidFill>
                  <a:srgbClr val="373A3C"/>
                </a:solidFill>
                <a:highlight>
                  <a:srgbClr val="FFFFFF"/>
                </a:highlight>
              </a:rPr>
              <a:t> </a:t>
            </a:r>
            <a:r>
              <a:rPr lang="tr-TR" sz="1450" dirty="0" err="1">
                <a:solidFill>
                  <a:srgbClr val="373A3C"/>
                </a:solidFill>
                <a:highlight>
                  <a:srgbClr val="FFFFFF"/>
                </a:highlight>
              </a:rPr>
              <a:t>prefer</a:t>
            </a:r>
            <a:r>
              <a:rPr lang="tr-TR" sz="1450" dirty="0">
                <a:solidFill>
                  <a:srgbClr val="373A3C"/>
                </a:solidFill>
                <a:highlight>
                  <a:srgbClr val="FFFFFF"/>
                </a:highlight>
              </a:rPr>
              <a:t> </a:t>
            </a:r>
            <a:r>
              <a:rPr lang="tr-TR" sz="1450" dirty="0" err="1">
                <a:solidFill>
                  <a:srgbClr val="373A3C"/>
                </a:solidFill>
                <a:highlight>
                  <a:srgbClr val="FFFFFF"/>
                </a:highlight>
              </a:rPr>
              <a:t>to</a:t>
            </a:r>
            <a:r>
              <a:rPr lang="tr-TR" sz="1450" dirty="0">
                <a:solidFill>
                  <a:srgbClr val="373A3C"/>
                </a:solidFill>
                <a:highlight>
                  <a:srgbClr val="FFFFFF"/>
                </a:highlight>
              </a:rPr>
              <a:t> </a:t>
            </a:r>
            <a:r>
              <a:rPr lang="tr-TR" sz="1450" dirty="0" err="1">
                <a:solidFill>
                  <a:srgbClr val="373A3C"/>
                </a:solidFill>
                <a:highlight>
                  <a:srgbClr val="FFFFFF"/>
                </a:highlight>
              </a:rPr>
              <a:t>call</a:t>
            </a:r>
            <a:r>
              <a:rPr lang="tr-TR" sz="1450" dirty="0">
                <a:solidFill>
                  <a:srgbClr val="373A3C"/>
                </a:solidFill>
                <a:highlight>
                  <a:srgbClr val="FFFFFF"/>
                </a:highlight>
              </a:rPr>
              <a:t> </a:t>
            </a:r>
            <a:r>
              <a:rPr lang="tr-TR" sz="1450" dirty="0" err="1">
                <a:solidFill>
                  <a:srgbClr val="373A3C"/>
                </a:solidFill>
                <a:highlight>
                  <a:srgbClr val="FFFFFF"/>
                </a:highlight>
              </a:rPr>
              <a:t>Relational</a:t>
            </a:r>
            <a:r>
              <a:rPr lang="tr-TR" sz="1450" dirty="0">
                <a:solidFill>
                  <a:srgbClr val="373A3C"/>
                </a:solidFill>
                <a:highlight>
                  <a:srgbClr val="FFFFFF"/>
                </a:highlight>
              </a:rPr>
              <a:t> Database as SQL </a:t>
            </a:r>
            <a:r>
              <a:rPr lang="tr-TR" sz="1450" dirty="0" err="1">
                <a:solidFill>
                  <a:srgbClr val="373A3C"/>
                </a:solidFill>
                <a:highlight>
                  <a:srgbClr val="FFFFFF"/>
                </a:highlight>
              </a:rPr>
              <a:t>and</a:t>
            </a:r>
            <a:r>
              <a:rPr lang="tr-TR" sz="1450" dirty="0">
                <a:solidFill>
                  <a:srgbClr val="373A3C"/>
                </a:solidFill>
                <a:highlight>
                  <a:srgbClr val="FFFFFF"/>
                </a:highlight>
              </a:rPr>
              <a:t> </a:t>
            </a:r>
            <a:r>
              <a:rPr lang="tr-TR" sz="1450" dirty="0" err="1">
                <a:solidFill>
                  <a:srgbClr val="373A3C"/>
                </a:solidFill>
                <a:highlight>
                  <a:srgbClr val="FFFFFF"/>
                </a:highlight>
              </a:rPr>
              <a:t>Non-Relational</a:t>
            </a:r>
            <a:r>
              <a:rPr lang="tr-TR" sz="1450" dirty="0">
                <a:solidFill>
                  <a:srgbClr val="373A3C"/>
                </a:solidFill>
                <a:highlight>
                  <a:srgbClr val="FFFFFF"/>
                </a:highlight>
              </a:rPr>
              <a:t> </a:t>
            </a:r>
            <a:r>
              <a:rPr lang="tr-TR" sz="1450" dirty="0" err="1">
                <a:solidFill>
                  <a:srgbClr val="373A3C"/>
                </a:solidFill>
                <a:highlight>
                  <a:srgbClr val="FFFFFF"/>
                </a:highlight>
              </a:rPr>
              <a:t>database</a:t>
            </a:r>
            <a:r>
              <a:rPr lang="tr-TR" sz="1450" dirty="0">
                <a:solidFill>
                  <a:srgbClr val="373A3C"/>
                </a:solidFill>
                <a:highlight>
                  <a:srgbClr val="FFFFFF"/>
                </a:highlight>
              </a:rPr>
              <a:t> as </a:t>
            </a:r>
            <a:r>
              <a:rPr lang="tr-TR" sz="1450" dirty="0" err="1">
                <a:solidFill>
                  <a:srgbClr val="373A3C"/>
                </a:solidFill>
                <a:highlight>
                  <a:srgbClr val="FFFFFF"/>
                </a:highlight>
              </a:rPr>
              <a:t>NoSQL</a:t>
            </a:r>
            <a:r>
              <a:rPr lang="tr-TR" sz="1450" dirty="0">
                <a:solidFill>
                  <a:srgbClr val="373A3C"/>
                </a:solidFill>
                <a:highlight>
                  <a:srgbClr val="FFFFFF"/>
                </a:highlight>
              </a:rPr>
              <a:t>.  (Not </a:t>
            </a:r>
            <a:r>
              <a:rPr lang="tr-TR" sz="1450" dirty="0" err="1">
                <a:solidFill>
                  <a:srgbClr val="373A3C"/>
                </a:solidFill>
                <a:highlight>
                  <a:srgbClr val="FFFFFF"/>
                </a:highlight>
              </a:rPr>
              <a:t>Only</a:t>
            </a:r>
            <a:r>
              <a:rPr lang="tr-TR" sz="1450" dirty="0">
                <a:solidFill>
                  <a:srgbClr val="373A3C"/>
                </a:solidFill>
                <a:highlight>
                  <a:srgbClr val="FFFFFF"/>
                </a:highlight>
              </a:rPr>
              <a:t> SQL)</a:t>
            </a:r>
          </a:p>
          <a:p>
            <a:pPr marL="0" lvl="0" indent="0" algn="l" rtl="0">
              <a:lnSpc>
                <a:spcPct val="115000"/>
              </a:lnSpc>
              <a:spcBef>
                <a:spcPts val="1200"/>
              </a:spcBef>
              <a:spcAft>
                <a:spcPts val="0"/>
              </a:spcAft>
              <a:buNone/>
            </a:pPr>
            <a:endParaRPr sz="1450" dirty="0">
              <a:solidFill>
                <a:srgbClr val="373A3C"/>
              </a:solidFill>
              <a:highlight>
                <a:srgbClr val="FFFFFF"/>
              </a:highlight>
            </a:endParaRPr>
          </a:p>
          <a:p>
            <a:pPr marL="0" lvl="0" indent="0" algn="l" rtl="0">
              <a:lnSpc>
                <a:spcPct val="115000"/>
              </a:lnSpc>
              <a:spcBef>
                <a:spcPts val="1200"/>
              </a:spcBef>
              <a:spcAft>
                <a:spcPts val="0"/>
              </a:spcAft>
              <a:buNone/>
            </a:pPr>
            <a:r>
              <a:rPr lang="en-US" sz="1200" dirty="0">
                <a:solidFill>
                  <a:srgbClr val="373A3C"/>
                </a:solidFill>
                <a:highlight>
                  <a:srgbClr val="FFFFFF"/>
                </a:highlight>
              </a:rPr>
              <a:t>A relational database is a type of database that stores and provides access to data points that are related to one another</a:t>
            </a:r>
            <a:r>
              <a:rPr lang="tr-TR" sz="1200" dirty="0">
                <a:solidFill>
                  <a:srgbClr val="373A3C"/>
                </a:solidFill>
                <a:highlight>
                  <a:srgbClr val="FFFFFF"/>
                </a:highlight>
              </a:rPr>
              <a:t>.</a:t>
            </a:r>
          </a:p>
          <a:p>
            <a:pPr marL="0" lvl="0" indent="0" algn="l" rtl="0">
              <a:lnSpc>
                <a:spcPct val="115000"/>
              </a:lnSpc>
              <a:spcBef>
                <a:spcPts val="1200"/>
              </a:spcBef>
              <a:spcAft>
                <a:spcPts val="0"/>
              </a:spcAft>
              <a:buNone/>
            </a:pPr>
            <a:r>
              <a:rPr lang="en-US" sz="1200" dirty="0">
                <a:solidFill>
                  <a:srgbClr val="373A3C"/>
                </a:solidFill>
                <a:highlight>
                  <a:srgbClr val="FFFFFF"/>
                </a:highlight>
              </a:rPr>
              <a:t>Relational databases are based on the relational model, an intuitive, straightforward way of representing data in tables. </a:t>
            </a:r>
          </a:p>
          <a:p>
            <a:pPr marL="0" lvl="0" indent="0" algn="l" rtl="0">
              <a:lnSpc>
                <a:spcPct val="100000"/>
              </a:lnSpc>
              <a:spcBef>
                <a:spcPts val="1200"/>
              </a:spcBef>
              <a:spcAft>
                <a:spcPts val="0"/>
              </a:spcAft>
              <a:buSzPts val="1400"/>
              <a:buNone/>
            </a:pPr>
            <a:r>
              <a:rPr lang="en-US" sz="1200" dirty="0">
                <a:solidFill>
                  <a:srgbClr val="373A3C"/>
                </a:solidFill>
                <a:highlight>
                  <a:srgbClr val="FFFFFF"/>
                </a:highlight>
              </a:rPr>
              <a:t>The columns of the table hold attributes of the data, and each record usually has a value for each attribute, making it easy to establish the relationships among data points.</a:t>
            </a:r>
            <a:endParaRPr lang="tr-TR" sz="1200" dirty="0">
              <a:solidFill>
                <a:srgbClr val="373A3C"/>
              </a:solidFill>
              <a:highlight>
                <a:srgbClr val="FFFFFF"/>
              </a:highlight>
            </a:endParaRPr>
          </a:p>
          <a:p>
            <a:pPr marL="0" lvl="0" indent="0" algn="l" rtl="0">
              <a:lnSpc>
                <a:spcPct val="100000"/>
              </a:lnSpc>
              <a:spcBef>
                <a:spcPts val="1200"/>
              </a:spcBef>
              <a:spcAft>
                <a:spcPts val="0"/>
              </a:spcAft>
              <a:buSzPts val="1400"/>
              <a:buNone/>
            </a:pPr>
            <a:endParaRPr lang="en-US" sz="1200" dirty="0">
              <a:solidFill>
                <a:srgbClr val="373A3C"/>
              </a:solidFill>
              <a:highlight>
                <a:srgbClr val="FFFFFF"/>
              </a:highlight>
            </a:endParaRPr>
          </a:p>
          <a:p>
            <a:pPr marL="0" lvl="0" indent="0" algn="l" rtl="0">
              <a:lnSpc>
                <a:spcPct val="100000"/>
              </a:lnSpc>
              <a:spcBef>
                <a:spcPts val="0"/>
              </a:spcBef>
              <a:spcAft>
                <a:spcPts val="0"/>
              </a:spcAft>
              <a:buSzPts val="1400"/>
              <a:buNone/>
            </a:pPr>
            <a:endParaRPr lang="tr-TR" sz="1250" dirty="0">
              <a:solidFill>
                <a:srgbClr val="373A3C"/>
              </a:solidFill>
              <a:highlight>
                <a:srgbClr val="FFFFFF"/>
              </a:highlight>
            </a:endParaRPr>
          </a:p>
          <a:p>
            <a:pPr marL="0" lvl="0" indent="0" algn="l" rtl="0">
              <a:lnSpc>
                <a:spcPct val="100000"/>
              </a:lnSpc>
              <a:spcBef>
                <a:spcPts val="0"/>
              </a:spcBef>
              <a:spcAft>
                <a:spcPts val="0"/>
              </a:spcAft>
              <a:buSzPts val="1400"/>
              <a:buNone/>
            </a:pPr>
            <a:r>
              <a:rPr lang="en-US" sz="1250" dirty="0">
                <a:solidFill>
                  <a:srgbClr val="373A3C"/>
                </a:solidFill>
                <a:highlight>
                  <a:srgbClr val="FFFFFF"/>
                </a:highlight>
              </a:rPr>
              <a:t>SQL (</a:t>
            </a:r>
            <a:r>
              <a:rPr lang="en-US" sz="1250" dirty="0" err="1">
                <a:solidFill>
                  <a:srgbClr val="373A3C"/>
                </a:solidFill>
                <a:highlight>
                  <a:srgbClr val="FFFFFF"/>
                </a:highlight>
              </a:rPr>
              <a:t>Yapılandırılmış</a:t>
            </a:r>
            <a:r>
              <a:rPr lang="en-US" sz="1250" dirty="0">
                <a:solidFill>
                  <a:srgbClr val="373A3C"/>
                </a:solidFill>
                <a:highlight>
                  <a:srgbClr val="FFFFFF"/>
                </a:highlight>
              </a:rPr>
              <a:t> </a:t>
            </a:r>
            <a:r>
              <a:rPr lang="en-US" sz="1250" dirty="0" err="1">
                <a:solidFill>
                  <a:srgbClr val="373A3C"/>
                </a:solidFill>
                <a:highlight>
                  <a:srgbClr val="FFFFFF"/>
                </a:highlight>
              </a:rPr>
              <a:t>Sorgu</a:t>
            </a:r>
            <a:r>
              <a:rPr lang="en-US" sz="1250" dirty="0">
                <a:solidFill>
                  <a:srgbClr val="373A3C"/>
                </a:solidFill>
                <a:highlight>
                  <a:srgbClr val="FFFFFF"/>
                </a:highlight>
              </a:rPr>
              <a:t> Dili </a:t>
            </a:r>
            <a:r>
              <a:rPr lang="en-US" sz="1250" dirty="0" err="1">
                <a:solidFill>
                  <a:srgbClr val="373A3C"/>
                </a:solidFill>
                <a:highlight>
                  <a:srgbClr val="FFFFFF"/>
                </a:highlight>
              </a:rPr>
              <a:t>anlamına</a:t>
            </a:r>
            <a:r>
              <a:rPr lang="en-US" sz="1250" dirty="0">
                <a:solidFill>
                  <a:srgbClr val="373A3C"/>
                </a:solidFill>
                <a:highlight>
                  <a:srgbClr val="FFFFFF"/>
                </a:highlight>
              </a:rPr>
              <a:t> </a:t>
            </a:r>
            <a:r>
              <a:rPr lang="en-US" sz="1250" dirty="0" err="1">
                <a:solidFill>
                  <a:srgbClr val="373A3C"/>
                </a:solidFill>
                <a:highlight>
                  <a:srgbClr val="FFFFFF"/>
                </a:highlight>
              </a:rPr>
              <a:t>gelir</a:t>
            </a:r>
            <a:r>
              <a:rPr lang="en-US" sz="1250" dirty="0">
                <a:solidFill>
                  <a:srgbClr val="373A3C"/>
                </a:solidFill>
                <a:highlight>
                  <a:srgbClr val="FFFFFF"/>
                </a:highlight>
              </a:rPr>
              <a:t>), </a:t>
            </a:r>
            <a:r>
              <a:rPr lang="en-US" sz="1250" dirty="0" err="1">
                <a:solidFill>
                  <a:srgbClr val="373A3C"/>
                </a:solidFill>
                <a:highlight>
                  <a:srgbClr val="FFFFFF"/>
                </a:highlight>
              </a:rPr>
              <a:t>standart</a:t>
            </a:r>
            <a:r>
              <a:rPr lang="en-US" sz="1250" dirty="0">
                <a:solidFill>
                  <a:srgbClr val="373A3C"/>
                </a:solidFill>
                <a:highlight>
                  <a:srgbClr val="FFFFFF"/>
                </a:highlight>
              </a:rPr>
              <a:t> </a:t>
            </a:r>
            <a:r>
              <a:rPr lang="en-US" sz="1250" dirty="0" err="1">
                <a:solidFill>
                  <a:srgbClr val="373A3C"/>
                </a:solidFill>
                <a:highlight>
                  <a:srgbClr val="FFFFFF"/>
                </a:highlight>
              </a:rPr>
              <a:t>İlişkisel</a:t>
            </a:r>
            <a:r>
              <a:rPr lang="en-US" sz="1250" dirty="0">
                <a:solidFill>
                  <a:srgbClr val="373A3C"/>
                </a:solidFill>
                <a:highlight>
                  <a:srgbClr val="FFFFFF"/>
                </a:highlight>
              </a:rPr>
              <a:t> </a:t>
            </a:r>
            <a:r>
              <a:rPr lang="en-US" sz="1250" dirty="0" err="1">
                <a:solidFill>
                  <a:srgbClr val="373A3C"/>
                </a:solidFill>
                <a:highlight>
                  <a:srgbClr val="FFFFFF"/>
                </a:highlight>
              </a:rPr>
              <a:t>Veritabanı</a:t>
            </a:r>
            <a:r>
              <a:rPr lang="en-US" sz="1250" dirty="0">
                <a:solidFill>
                  <a:srgbClr val="373A3C"/>
                </a:solidFill>
                <a:highlight>
                  <a:srgbClr val="FFFFFF"/>
                </a:highlight>
              </a:rPr>
              <a:t> </a:t>
            </a:r>
            <a:r>
              <a:rPr lang="en-US" sz="1250" dirty="0" err="1">
                <a:solidFill>
                  <a:srgbClr val="373A3C"/>
                </a:solidFill>
                <a:highlight>
                  <a:srgbClr val="FFFFFF"/>
                </a:highlight>
              </a:rPr>
              <a:t>Yönetim</a:t>
            </a:r>
            <a:r>
              <a:rPr lang="en-US" sz="1250" dirty="0">
                <a:solidFill>
                  <a:srgbClr val="373A3C"/>
                </a:solidFill>
                <a:highlight>
                  <a:srgbClr val="FFFFFF"/>
                </a:highlight>
              </a:rPr>
              <a:t> </a:t>
            </a:r>
            <a:r>
              <a:rPr lang="en-US" sz="1250" dirty="0" err="1">
                <a:solidFill>
                  <a:srgbClr val="373A3C"/>
                </a:solidFill>
                <a:highlight>
                  <a:srgbClr val="FFFFFF"/>
                </a:highlight>
              </a:rPr>
              <a:t>Sistemi</a:t>
            </a:r>
            <a:r>
              <a:rPr lang="en-US" sz="1250" dirty="0">
                <a:solidFill>
                  <a:srgbClr val="373A3C"/>
                </a:solidFill>
                <a:highlight>
                  <a:srgbClr val="FFFFFF"/>
                </a:highlight>
              </a:rPr>
              <a:t> (RDBMS) </a:t>
            </a:r>
            <a:r>
              <a:rPr lang="en-US" sz="1250" dirty="0" err="1">
                <a:solidFill>
                  <a:srgbClr val="373A3C"/>
                </a:solidFill>
                <a:highlight>
                  <a:srgbClr val="FFFFFF"/>
                </a:highlight>
              </a:rPr>
              <a:t>dili</a:t>
            </a:r>
            <a:r>
              <a:rPr lang="en-US" sz="1250" dirty="0">
                <a:solidFill>
                  <a:srgbClr val="373A3C"/>
                </a:solidFill>
                <a:highlight>
                  <a:srgbClr val="FFFFFF"/>
                </a:highlight>
              </a:rPr>
              <a:t> </a:t>
            </a:r>
            <a:r>
              <a:rPr lang="en-US" sz="1250" dirty="0" err="1">
                <a:solidFill>
                  <a:srgbClr val="373A3C"/>
                </a:solidFill>
                <a:highlight>
                  <a:srgbClr val="FFFFFF"/>
                </a:highlight>
              </a:rPr>
              <a:t>olarak</a:t>
            </a:r>
            <a:r>
              <a:rPr lang="en-US" sz="1250" dirty="0">
                <a:solidFill>
                  <a:srgbClr val="373A3C"/>
                </a:solidFill>
                <a:highlight>
                  <a:srgbClr val="FFFFFF"/>
                </a:highlight>
              </a:rPr>
              <a:t> </a:t>
            </a:r>
            <a:r>
              <a:rPr lang="en-US" sz="1250" dirty="0" err="1">
                <a:solidFill>
                  <a:srgbClr val="373A3C"/>
                </a:solidFill>
                <a:highlight>
                  <a:srgbClr val="FFFFFF"/>
                </a:highlight>
              </a:rPr>
              <a:t>kabul</a:t>
            </a:r>
            <a:r>
              <a:rPr lang="en-US" sz="1250" dirty="0">
                <a:solidFill>
                  <a:srgbClr val="373A3C"/>
                </a:solidFill>
                <a:highlight>
                  <a:srgbClr val="FFFFFF"/>
                </a:highlight>
              </a:rPr>
              <a:t> </a:t>
            </a:r>
            <a:r>
              <a:rPr lang="en-US" sz="1250" dirty="0" err="1">
                <a:solidFill>
                  <a:srgbClr val="373A3C"/>
                </a:solidFill>
                <a:highlight>
                  <a:srgbClr val="FFFFFF"/>
                </a:highlight>
              </a:rPr>
              <a:t>edilir</a:t>
            </a:r>
            <a:r>
              <a:rPr lang="en-US" sz="1250" dirty="0">
                <a:solidFill>
                  <a:srgbClr val="373A3C"/>
                </a:solidFill>
                <a:highlight>
                  <a:srgbClr val="FFFFFF"/>
                </a:highlight>
              </a:rPr>
              <a:t>.</a:t>
            </a:r>
            <a:endParaRPr lang="tr-TR" sz="1250" dirty="0">
              <a:solidFill>
                <a:srgbClr val="373A3C"/>
              </a:solidFill>
              <a:highlight>
                <a:srgbClr val="FFFFFF"/>
              </a:highlight>
            </a:endParaRPr>
          </a:p>
          <a:p>
            <a:pPr marL="0" lvl="0" indent="0" algn="l" rtl="0">
              <a:lnSpc>
                <a:spcPct val="100000"/>
              </a:lnSpc>
              <a:spcBef>
                <a:spcPts val="0"/>
              </a:spcBef>
              <a:spcAft>
                <a:spcPts val="0"/>
              </a:spcAft>
              <a:buSzPts val="1400"/>
              <a:buNone/>
            </a:pPr>
            <a:r>
              <a:rPr lang="en-US" sz="1250" dirty="0">
                <a:solidFill>
                  <a:srgbClr val="373A3C"/>
                </a:solidFill>
                <a:highlight>
                  <a:srgbClr val="FFFFFF"/>
                </a:highlight>
              </a:rPr>
              <a:t>Bu </a:t>
            </a:r>
            <a:r>
              <a:rPr lang="en-US" sz="1250" dirty="0" err="1">
                <a:solidFill>
                  <a:srgbClr val="373A3C"/>
                </a:solidFill>
                <a:highlight>
                  <a:srgbClr val="FFFFFF"/>
                </a:highlight>
              </a:rPr>
              <a:t>yüzden</a:t>
            </a:r>
            <a:r>
              <a:rPr lang="en-US" sz="1250" dirty="0">
                <a:solidFill>
                  <a:srgbClr val="373A3C"/>
                </a:solidFill>
                <a:highlight>
                  <a:srgbClr val="FFFFFF"/>
                </a:highlight>
              </a:rPr>
              <a:t> </a:t>
            </a:r>
            <a:r>
              <a:rPr lang="en-US" sz="1250" dirty="0" err="1">
                <a:solidFill>
                  <a:srgbClr val="373A3C"/>
                </a:solidFill>
                <a:highlight>
                  <a:srgbClr val="FFFFFF"/>
                </a:highlight>
              </a:rPr>
              <a:t>genellikle</a:t>
            </a:r>
            <a:r>
              <a:rPr lang="en-US" sz="1250" dirty="0">
                <a:solidFill>
                  <a:srgbClr val="373A3C"/>
                </a:solidFill>
                <a:highlight>
                  <a:srgbClr val="FFFFFF"/>
                </a:highlight>
              </a:rPr>
              <a:t> </a:t>
            </a:r>
            <a:r>
              <a:rPr lang="en-US" sz="1250" dirty="0" err="1">
                <a:solidFill>
                  <a:srgbClr val="373A3C"/>
                </a:solidFill>
                <a:highlight>
                  <a:srgbClr val="FFFFFF"/>
                </a:highlight>
              </a:rPr>
              <a:t>İlişkisel</a:t>
            </a:r>
            <a:r>
              <a:rPr lang="en-US" sz="1250" dirty="0">
                <a:solidFill>
                  <a:srgbClr val="373A3C"/>
                </a:solidFill>
                <a:highlight>
                  <a:srgbClr val="FFFFFF"/>
                </a:highlight>
              </a:rPr>
              <a:t> </a:t>
            </a:r>
            <a:r>
              <a:rPr lang="en-US" sz="1250" dirty="0" err="1">
                <a:solidFill>
                  <a:srgbClr val="373A3C"/>
                </a:solidFill>
                <a:highlight>
                  <a:srgbClr val="FFFFFF"/>
                </a:highlight>
              </a:rPr>
              <a:t>Veritabanını</a:t>
            </a:r>
            <a:r>
              <a:rPr lang="en-US" sz="1250" dirty="0">
                <a:solidFill>
                  <a:srgbClr val="373A3C"/>
                </a:solidFill>
                <a:highlight>
                  <a:srgbClr val="FFFFFF"/>
                </a:highlight>
              </a:rPr>
              <a:t> SQL </a:t>
            </a:r>
            <a:r>
              <a:rPr lang="en-US" sz="1250" dirty="0" err="1">
                <a:solidFill>
                  <a:srgbClr val="373A3C"/>
                </a:solidFill>
                <a:highlight>
                  <a:srgbClr val="FFFFFF"/>
                </a:highlight>
              </a:rPr>
              <a:t>olarak</a:t>
            </a:r>
            <a:r>
              <a:rPr lang="en-US" sz="1250" dirty="0">
                <a:solidFill>
                  <a:srgbClr val="373A3C"/>
                </a:solidFill>
                <a:highlight>
                  <a:srgbClr val="FFFFFF"/>
                </a:highlight>
              </a:rPr>
              <a:t> </a:t>
            </a:r>
            <a:r>
              <a:rPr lang="en-US" sz="1250" dirty="0" err="1">
                <a:solidFill>
                  <a:srgbClr val="373A3C"/>
                </a:solidFill>
                <a:highlight>
                  <a:srgbClr val="FFFFFF"/>
                </a:highlight>
              </a:rPr>
              <a:t>ve</a:t>
            </a:r>
            <a:r>
              <a:rPr lang="en-US" sz="1250" dirty="0">
                <a:solidFill>
                  <a:srgbClr val="373A3C"/>
                </a:solidFill>
                <a:highlight>
                  <a:srgbClr val="FFFFFF"/>
                </a:highlight>
              </a:rPr>
              <a:t> </a:t>
            </a:r>
            <a:r>
              <a:rPr lang="en-US" sz="1250" dirty="0" err="1">
                <a:solidFill>
                  <a:srgbClr val="373A3C"/>
                </a:solidFill>
                <a:highlight>
                  <a:srgbClr val="FFFFFF"/>
                </a:highlight>
              </a:rPr>
              <a:t>İlişkisel</a:t>
            </a:r>
            <a:r>
              <a:rPr lang="en-US" sz="1250" dirty="0">
                <a:solidFill>
                  <a:srgbClr val="373A3C"/>
                </a:solidFill>
                <a:highlight>
                  <a:srgbClr val="FFFFFF"/>
                </a:highlight>
              </a:rPr>
              <a:t> </a:t>
            </a:r>
            <a:r>
              <a:rPr lang="en-US" sz="1250" dirty="0" err="1">
                <a:solidFill>
                  <a:srgbClr val="373A3C"/>
                </a:solidFill>
                <a:highlight>
                  <a:srgbClr val="FFFFFF"/>
                </a:highlight>
              </a:rPr>
              <a:t>Olmayan</a:t>
            </a:r>
            <a:r>
              <a:rPr lang="en-US" sz="1250" dirty="0">
                <a:solidFill>
                  <a:srgbClr val="373A3C"/>
                </a:solidFill>
                <a:highlight>
                  <a:srgbClr val="FFFFFF"/>
                </a:highlight>
              </a:rPr>
              <a:t> </a:t>
            </a:r>
            <a:r>
              <a:rPr lang="en-US" sz="1250" dirty="0" err="1">
                <a:solidFill>
                  <a:srgbClr val="373A3C"/>
                </a:solidFill>
                <a:highlight>
                  <a:srgbClr val="FFFFFF"/>
                </a:highlight>
              </a:rPr>
              <a:t>veritabanını</a:t>
            </a:r>
            <a:r>
              <a:rPr lang="en-US" sz="1250" dirty="0">
                <a:solidFill>
                  <a:srgbClr val="373A3C"/>
                </a:solidFill>
                <a:highlight>
                  <a:srgbClr val="FFFFFF"/>
                </a:highlight>
              </a:rPr>
              <a:t> NoSQL </a:t>
            </a:r>
            <a:r>
              <a:rPr lang="en-US" sz="1250" dirty="0" err="1">
                <a:solidFill>
                  <a:srgbClr val="373A3C"/>
                </a:solidFill>
                <a:highlight>
                  <a:srgbClr val="FFFFFF"/>
                </a:highlight>
              </a:rPr>
              <a:t>olarak</a:t>
            </a:r>
            <a:r>
              <a:rPr lang="en-US" sz="1250" dirty="0">
                <a:solidFill>
                  <a:srgbClr val="373A3C"/>
                </a:solidFill>
                <a:highlight>
                  <a:srgbClr val="FFFFFF"/>
                </a:highlight>
              </a:rPr>
              <a:t> </a:t>
            </a:r>
            <a:r>
              <a:rPr lang="en-US" sz="1250" dirty="0" err="1">
                <a:solidFill>
                  <a:srgbClr val="373A3C"/>
                </a:solidFill>
                <a:highlight>
                  <a:srgbClr val="FFFFFF"/>
                </a:highlight>
              </a:rPr>
              <a:t>adlandırmayı</a:t>
            </a:r>
            <a:r>
              <a:rPr lang="en-US" sz="1250" dirty="0">
                <a:solidFill>
                  <a:srgbClr val="373A3C"/>
                </a:solidFill>
                <a:highlight>
                  <a:srgbClr val="FFFFFF"/>
                </a:highlight>
              </a:rPr>
              <a:t> </a:t>
            </a:r>
            <a:r>
              <a:rPr lang="en-US" sz="1250" dirty="0" err="1">
                <a:solidFill>
                  <a:srgbClr val="373A3C"/>
                </a:solidFill>
                <a:highlight>
                  <a:srgbClr val="FFFFFF"/>
                </a:highlight>
              </a:rPr>
              <a:t>tercih</a:t>
            </a:r>
            <a:r>
              <a:rPr lang="en-US" sz="1250" dirty="0">
                <a:solidFill>
                  <a:srgbClr val="373A3C"/>
                </a:solidFill>
                <a:highlight>
                  <a:srgbClr val="FFFFFF"/>
                </a:highlight>
              </a:rPr>
              <a:t> </a:t>
            </a:r>
            <a:r>
              <a:rPr lang="en-US" sz="1250" dirty="0" err="1">
                <a:solidFill>
                  <a:srgbClr val="373A3C"/>
                </a:solidFill>
                <a:highlight>
                  <a:srgbClr val="FFFFFF"/>
                </a:highlight>
              </a:rPr>
              <a:t>ederiz</a:t>
            </a:r>
            <a:r>
              <a:rPr lang="en-US" sz="1250" dirty="0">
                <a:solidFill>
                  <a:srgbClr val="373A3C"/>
                </a:solidFill>
                <a:highlight>
                  <a:srgbClr val="FFFFFF"/>
                </a:highlight>
              </a:rPr>
              <a:t>. </a:t>
            </a:r>
            <a:endParaRPr lang="tr-TR" sz="1250" dirty="0">
              <a:solidFill>
                <a:srgbClr val="373A3C"/>
              </a:solidFill>
              <a:highlight>
                <a:srgbClr val="FFFFFF"/>
              </a:highlight>
            </a:endParaRPr>
          </a:p>
          <a:p>
            <a:pPr marL="0" lvl="0" indent="0" algn="l" rtl="0">
              <a:lnSpc>
                <a:spcPct val="100000"/>
              </a:lnSpc>
              <a:spcBef>
                <a:spcPts val="0"/>
              </a:spcBef>
              <a:spcAft>
                <a:spcPts val="0"/>
              </a:spcAft>
              <a:buSzPts val="1400"/>
              <a:buNone/>
            </a:pPr>
            <a:r>
              <a:rPr lang="en-US" sz="1250" dirty="0">
                <a:solidFill>
                  <a:srgbClr val="373A3C"/>
                </a:solidFill>
                <a:highlight>
                  <a:srgbClr val="FFFFFF"/>
                </a:highlight>
              </a:rPr>
              <a:t>(</a:t>
            </a:r>
            <a:r>
              <a:rPr lang="tr-TR" sz="1250" dirty="0">
                <a:solidFill>
                  <a:srgbClr val="373A3C"/>
                </a:solidFill>
                <a:highlight>
                  <a:srgbClr val="FFFFFF"/>
                </a:highlight>
              </a:rPr>
              <a:t>Not </a:t>
            </a:r>
            <a:r>
              <a:rPr lang="tr-TR" sz="1250" dirty="0" err="1">
                <a:solidFill>
                  <a:srgbClr val="373A3C"/>
                </a:solidFill>
                <a:highlight>
                  <a:srgbClr val="FFFFFF"/>
                </a:highlight>
              </a:rPr>
              <a:t>Only</a:t>
            </a:r>
            <a:r>
              <a:rPr lang="tr-TR" sz="1250" dirty="0">
                <a:solidFill>
                  <a:srgbClr val="373A3C"/>
                </a:solidFill>
                <a:highlight>
                  <a:srgbClr val="FFFFFF"/>
                </a:highlight>
              </a:rPr>
              <a:t> </a:t>
            </a:r>
            <a:r>
              <a:rPr lang="en-US" sz="1250" dirty="0">
                <a:solidFill>
                  <a:srgbClr val="373A3C"/>
                </a:solidFill>
                <a:highlight>
                  <a:srgbClr val="FFFFFF"/>
                </a:highlight>
              </a:rPr>
              <a:t>SQL)</a:t>
            </a:r>
            <a:r>
              <a:rPr lang="en-US" sz="1250" dirty="0" err="1">
                <a:solidFill>
                  <a:srgbClr val="373A3C"/>
                </a:solidFill>
                <a:highlight>
                  <a:srgbClr val="FFFFFF"/>
                </a:highlight>
              </a:rPr>
              <a:t>İlişkisel</a:t>
            </a:r>
            <a:r>
              <a:rPr lang="en-US" sz="1250" dirty="0">
                <a:solidFill>
                  <a:srgbClr val="373A3C"/>
                </a:solidFill>
                <a:highlight>
                  <a:srgbClr val="FFFFFF"/>
                </a:highlight>
              </a:rPr>
              <a:t> </a:t>
            </a:r>
            <a:r>
              <a:rPr lang="en-US" sz="1250" dirty="0" err="1">
                <a:solidFill>
                  <a:srgbClr val="373A3C"/>
                </a:solidFill>
                <a:highlight>
                  <a:srgbClr val="FFFFFF"/>
                </a:highlight>
              </a:rPr>
              <a:t>veritabanı</a:t>
            </a:r>
            <a:r>
              <a:rPr lang="en-US" sz="1250" dirty="0">
                <a:solidFill>
                  <a:srgbClr val="373A3C"/>
                </a:solidFill>
                <a:highlight>
                  <a:srgbClr val="FFFFFF"/>
                </a:highlight>
              </a:rPr>
              <a:t>, </a:t>
            </a:r>
            <a:r>
              <a:rPr lang="en-US" sz="1250" dirty="0" err="1">
                <a:solidFill>
                  <a:srgbClr val="373A3C"/>
                </a:solidFill>
                <a:highlight>
                  <a:srgbClr val="FFFFFF"/>
                </a:highlight>
              </a:rPr>
              <a:t>birbiriyle</a:t>
            </a:r>
            <a:r>
              <a:rPr lang="en-US" sz="1250" dirty="0">
                <a:solidFill>
                  <a:srgbClr val="373A3C"/>
                </a:solidFill>
                <a:highlight>
                  <a:srgbClr val="FFFFFF"/>
                </a:highlight>
              </a:rPr>
              <a:t> </a:t>
            </a:r>
            <a:r>
              <a:rPr lang="en-US" sz="1250" dirty="0" err="1">
                <a:solidFill>
                  <a:srgbClr val="373A3C"/>
                </a:solidFill>
                <a:highlight>
                  <a:srgbClr val="FFFFFF"/>
                </a:highlight>
              </a:rPr>
              <a:t>ilişkili</a:t>
            </a:r>
            <a:r>
              <a:rPr lang="en-US" sz="1250" dirty="0">
                <a:solidFill>
                  <a:srgbClr val="373A3C"/>
                </a:solidFill>
                <a:highlight>
                  <a:srgbClr val="FFFFFF"/>
                </a:highlight>
              </a:rPr>
              <a:t> </a:t>
            </a:r>
            <a:r>
              <a:rPr lang="en-US" sz="1250" dirty="0" err="1">
                <a:solidFill>
                  <a:srgbClr val="373A3C"/>
                </a:solidFill>
                <a:highlight>
                  <a:srgbClr val="FFFFFF"/>
                </a:highlight>
              </a:rPr>
              <a:t>veri</a:t>
            </a:r>
            <a:r>
              <a:rPr lang="en-US" sz="1250" dirty="0">
                <a:solidFill>
                  <a:srgbClr val="373A3C"/>
                </a:solidFill>
                <a:highlight>
                  <a:srgbClr val="FFFFFF"/>
                </a:highlight>
              </a:rPr>
              <a:t> </a:t>
            </a:r>
            <a:r>
              <a:rPr lang="en-US" sz="1250" dirty="0" err="1">
                <a:solidFill>
                  <a:srgbClr val="373A3C"/>
                </a:solidFill>
                <a:highlight>
                  <a:srgbClr val="FFFFFF"/>
                </a:highlight>
              </a:rPr>
              <a:t>noktalarını</a:t>
            </a:r>
            <a:r>
              <a:rPr lang="en-US" sz="1250" dirty="0">
                <a:solidFill>
                  <a:srgbClr val="373A3C"/>
                </a:solidFill>
                <a:highlight>
                  <a:srgbClr val="FFFFFF"/>
                </a:highlight>
              </a:rPr>
              <a:t> </a:t>
            </a:r>
            <a:r>
              <a:rPr lang="en-US" sz="1250" dirty="0" err="1">
                <a:solidFill>
                  <a:srgbClr val="373A3C"/>
                </a:solidFill>
                <a:highlight>
                  <a:srgbClr val="FFFFFF"/>
                </a:highlight>
              </a:rPr>
              <a:t>depolayan</a:t>
            </a:r>
            <a:r>
              <a:rPr lang="en-US" sz="1250" dirty="0">
                <a:solidFill>
                  <a:srgbClr val="373A3C"/>
                </a:solidFill>
                <a:highlight>
                  <a:srgbClr val="FFFFFF"/>
                </a:highlight>
              </a:rPr>
              <a:t> </a:t>
            </a:r>
            <a:r>
              <a:rPr lang="en-US" sz="1250" dirty="0" err="1">
                <a:solidFill>
                  <a:srgbClr val="373A3C"/>
                </a:solidFill>
                <a:highlight>
                  <a:srgbClr val="FFFFFF"/>
                </a:highlight>
              </a:rPr>
              <a:t>ve</a:t>
            </a:r>
            <a:r>
              <a:rPr lang="en-US" sz="1250" dirty="0">
                <a:solidFill>
                  <a:srgbClr val="373A3C"/>
                </a:solidFill>
                <a:highlight>
                  <a:srgbClr val="FFFFFF"/>
                </a:highlight>
              </a:rPr>
              <a:t> </a:t>
            </a:r>
            <a:r>
              <a:rPr lang="en-US" sz="1250" dirty="0" err="1">
                <a:solidFill>
                  <a:srgbClr val="373A3C"/>
                </a:solidFill>
                <a:highlight>
                  <a:srgbClr val="FFFFFF"/>
                </a:highlight>
              </a:rPr>
              <a:t>bunlara</a:t>
            </a:r>
            <a:r>
              <a:rPr lang="en-US" sz="1250" dirty="0">
                <a:solidFill>
                  <a:srgbClr val="373A3C"/>
                </a:solidFill>
                <a:highlight>
                  <a:srgbClr val="FFFFFF"/>
                </a:highlight>
              </a:rPr>
              <a:t> </a:t>
            </a:r>
            <a:r>
              <a:rPr lang="en-US" sz="1250" dirty="0" err="1">
                <a:solidFill>
                  <a:srgbClr val="373A3C"/>
                </a:solidFill>
                <a:highlight>
                  <a:srgbClr val="FFFFFF"/>
                </a:highlight>
              </a:rPr>
              <a:t>erişim</a:t>
            </a:r>
            <a:r>
              <a:rPr lang="en-US" sz="1250" dirty="0">
                <a:solidFill>
                  <a:srgbClr val="373A3C"/>
                </a:solidFill>
                <a:highlight>
                  <a:srgbClr val="FFFFFF"/>
                </a:highlight>
              </a:rPr>
              <a:t> </a:t>
            </a:r>
            <a:r>
              <a:rPr lang="en-US" sz="1250" dirty="0" err="1">
                <a:solidFill>
                  <a:srgbClr val="373A3C"/>
                </a:solidFill>
                <a:highlight>
                  <a:srgbClr val="FFFFFF"/>
                </a:highlight>
              </a:rPr>
              <a:t>sağlayan</a:t>
            </a:r>
            <a:r>
              <a:rPr lang="en-US" sz="1250" dirty="0">
                <a:solidFill>
                  <a:srgbClr val="373A3C"/>
                </a:solidFill>
                <a:highlight>
                  <a:srgbClr val="FFFFFF"/>
                </a:highlight>
              </a:rPr>
              <a:t> </a:t>
            </a:r>
            <a:r>
              <a:rPr lang="en-US" sz="1250" dirty="0" err="1">
                <a:solidFill>
                  <a:srgbClr val="373A3C"/>
                </a:solidFill>
                <a:highlight>
                  <a:srgbClr val="FFFFFF"/>
                </a:highlight>
              </a:rPr>
              <a:t>bir</a:t>
            </a:r>
            <a:r>
              <a:rPr lang="en-US" sz="1250" dirty="0">
                <a:solidFill>
                  <a:srgbClr val="373A3C"/>
                </a:solidFill>
                <a:highlight>
                  <a:srgbClr val="FFFFFF"/>
                </a:highlight>
              </a:rPr>
              <a:t> </a:t>
            </a:r>
            <a:r>
              <a:rPr lang="en-US" sz="1250" dirty="0" err="1">
                <a:solidFill>
                  <a:srgbClr val="373A3C"/>
                </a:solidFill>
                <a:highlight>
                  <a:srgbClr val="FFFFFF"/>
                </a:highlight>
              </a:rPr>
              <a:t>veritabanı</a:t>
            </a:r>
            <a:r>
              <a:rPr lang="en-US" sz="1250" dirty="0">
                <a:solidFill>
                  <a:srgbClr val="373A3C"/>
                </a:solidFill>
                <a:highlight>
                  <a:srgbClr val="FFFFFF"/>
                </a:highlight>
              </a:rPr>
              <a:t> </a:t>
            </a:r>
            <a:r>
              <a:rPr lang="en-US" sz="1250" dirty="0" err="1">
                <a:solidFill>
                  <a:srgbClr val="373A3C"/>
                </a:solidFill>
                <a:highlight>
                  <a:srgbClr val="FFFFFF"/>
                </a:highlight>
              </a:rPr>
              <a:t>türüdür</a:t>
            </a:r>
            <a:r>
              <a:rPr lang="en-US" sz="1250" dirty="0">
                <a:solidFill>
                  <a:srgbClr val="373A3C"/>
                </a:solidFill>
                <a:highlight>
                  <a:srgbClr val="FFFFFF"/>
                </a:highlight>
              </a:rPr>
              <a:t>.</a:t>
            </a:r>
            <a:endParaRPr lang="tr-TR" sz="1250" dirty="0">
              <a:solidFill>
                <a:srgbClr val="373A3C"/>
              </a:solidFill>
              <a:highlight>
                <a:srgbClr val="FFFFFF"/>
              </a:highlight>
            </a:endParaRPr>
          </a:p>
          <a:p>
            <a:pPr marL="0" lvl="0" indent="0" algn="l" rtl="0">
              <a:lnSpc>
                <a:spcPct val="100000"/>
              </a:lnSpc>
              <a:spcBef>
                <a:spcPts val="0"/>
              </a:spcBef>
              <a:spcAft>
                <a:spcPts val="0"/>
              </a:spcAft>
              <a:buSzPts val="1400"/>
              <a:buNone/>
            </a:pPr>
            <a:r>
              <a:rPr lang="en-US" sz="1250" dirty="0" err="1">
                <a:solidFill>
                  <a:srgbClr val="373A3C"/>
                </a:solidFill>
                <a:highlight>
                  <a:srgbClr val="FFFFFF"/>
                </a:highlight>
              </a:rPr>
              <a:t>İlişkisel</a:t>
            </a:r>
            <a:r>
              <a:rPr lang="en-US" sz="1250" dirty="0">
                <a:solidFill>
                  <a:srgbClr val="373A3C"/>
                </a:solidFill>
                <a:highlight>
                  <a:srgbClr val="FFFFFF"/>
                </a:highlight>
              </a:rPr>
              <a:t> </a:t>
            </a:r>
            <a:r>
              <a:rPr lang="en-US" sz="1250" dirty="0" err="1">
                <a:solidFill>
                  <a:srgbClr val="373A3C"/>
                </a:solidFill>
                <a:highlight>
                  <a:srgbClr val="FFFFFF"/>
                </a:highlight>
              </a:rPr>
              <a:t>veritabanları</a:t>
            </a:r>
            <a:r>
              <a:rPr lang="en-US" sz="1250" dirty="0">
                <a:solidFill>
                  <a:srgbClr val="373A3C"/>
                </a:solidFill>
                <a:highlight>
                  <a:srgbClr val="FFFFFF"/>
                </a:highlight>
              </a:rPr>
              <a:t>, </a:t>
            </a:r>
            <a:r>
              <a:rPr lang="en-US" sz="1250" dirty="0" err="1">
                <a:solidFill>
                  <a:srgbClr val="373A3C"/>
                </a:solidFill>
                <a:highlight>
                  <a:srgbClr val="FFFFFF"/>
                </a:highlight>
              </a:rPr>
              <a:t>verileri</a:t>
            </a:r>
            <a:r>
              <a:rPr lang="en-US" sz="1250" dirty="0">
                <a:solidFill>
                  <a:srgbClr val="373A3C"/>
                </a:solidFill>
                <a:highlight>
                  <a:srgbClr val="FFFFFF"/>
                </a:highlight>
              </a:rPr>
              <a:t> </a:t>
            </a:r>
            <a:r>
              <a:rPr lang="en-US" sz="1250" dirty="0" err="1">
                <a:solidFill>
                  <a:srgbClr val="373A3C"/>
                </a:solidFill>
                <a:highlight>
                  <a:srgbClr val="FFFFFF"/>
                </a:highlight>
              </a:rPr>
              <a:t>tablolarda</a:t>
            </a:r>
            <a:r>
              <a:rPr lang="en-US" sz="1250" dirty="0">
                <a:solidFill>
                  <a:srgbClr val="373A3C"/>
                </a:solidFill>
                <a:highlight>
                  <a:srgbClr val="FFFFFF"/>
                </a:highlight>
              </a:rPr>
              <a:t> </a:t>
            </a:r>
            <a:r>
              <a:rPr lang="en-US" sz="1250" dirty="0" err="1">
                <a:solidFill>
                  <a:srgbClr val="373A3C"/>
                </a:solidFill>
                <a:highlight>
                  <a:srgbClr val="FFFFFF"/>
                </a:highlight>
              </a:rPr>
              <a:t>temsil</a:t>
            </a:r>
            <a:r>
              <a:rPr lang="en-US" sz="1250" dirty="0">
                <a:solidFill>
                  <a:srgbClr val="373A3C"/>
                </a:solidFill>
                <a:highlight>
                  <a:srgbClr val="FFFFFF"/>
                </a:highlight>
              </a:rPr>
              <a:t> </a:t>
            </a:r>
            <a:r>
              <a:rPr lang="en-US" sz="1250" dirty="0" err="1">
                <a:solidFill>
                  <a:srgbClr val="373A3C"/>
                </a:solidFill>
                <a:highlight>
                  <a:srgbClr val="FFFFFF"/>
                </a:highlight>
              </a:rPr>
              <a:t>etmenin</a:t>
            </a:r>
            <a:r>
              <a:rPr lang="en-US" sz="1250" dirty="0">
                <a:solidFill>
                  <a:srgbClr val="373A3C"/>
                </a:solidFill>
                <a:highlight>
                  <a:srgbClr val="FFFFFF"/>
                </a:highlight>
              </a:rPr>
              <a:t> </a:t>
            </a:r>
            <a:r>
              <a:rPr lang="en-US" sz="1250" dirty="0" err="1">
                <a:solidFill>
                  <a:srgbClr val="373A3C"/>
                </a:solidFill>
                <a:highlight>
                  <a:srgbClr val="FFFFFF"/>
                </a:highlight>
              </a:rPr>
              <a:t>sezgisel</a:t>
            </a:r>
            <a:r>
              <a:rPr lang="en-US" sz="1250" dirty="0">
                <a:solidFill>
                  <a:srgbClr val="373A3C"/>
                </a:solidFill>
                <a:highlight>
                  <a:srgbClr val="FFFFFF"/>
                </a:highlight>
              </a:rPr>
              <a:t> </a:t>
            </a:r>
            <a:r>
              <a:rPr lang="en-US" sz="1250" dirty="0" err="1">
                <a:solidFill>
                  <a:srgbClr val="373A3C"/>
                </a:solidFill>
                <a:highlight>
                  <a:srgbClr val="FFFFFF"/>
                </a:highlight>
              </a:rPr>
              <a:t>ve</a:t>
            </a:r>
            <a:r>
              <a:rPr lang="en-US" sz="1250" dirty="0">
                <a:solidFill>
                  <a:srgbClr val="373A3C"/>
                </a:solidFill>
                <a:highlight>
                  <a:srgbClr val="FFFFFF"/>
                </a:highlight>
              </a:rPr>
              <a:t> </a:t>
            </a:r>
            <a:r>
              <a:rPr lang="en-US" sz="1250" dirty="0" err="1">
                <a:solidFill>
                  <a:srgbClr val="373A3C"/>
                </a:solidFill>
                <a:highlight>
                  <a:srgbClr val="FFFFFF"/>
                </a:highlight>
              </a:rPr>
              <a:t>basit</a:t>
            </a:r>
            <a:r>
              <a:rPr lang="en-US" sz="1250" dirty="0">
                <a:solidFill>
                  <a:srgbClr val="373A3C"/>
                </a:solidFill>
                <a:highlight>
                  <a:srgbClr val="FFFFFF"/>
                </a:highlight>
              </a:rPr>
              <a:t> </a:t>
            </a:r>
            <a:r>
              <a:rPr lang="en-US" sz="1250" dirty="0" err="1">
                <a:solidFill>
                  <a:srgbClr val="373A3C"/>
                </a:solidFill>
                <a:highlight>
                  <a:srgbClr val="FFFFFF"/>
                </a:highlight>
              </a:rPr>
              <a:t>bir</a:t>
            </a:r>
            <a:r>
              <a:rPr lang="en-US" sz="1250" dirty="0">
                <a:solidFill>
                  <a:srgbClr val="373A3C"/>
                </a:solidFill>
                <a:highlight>
                  <a:srgbClr val="FFFFFF"/>
                </a:highlight>
              </a:rPr>
              <a:t> </a:t>
            </a:r>
            <a:r>
              <a:rPr lang="en-US" sz="1250" dirty="0" err="1">
                <a:solidFill>
                  <a:srgbClr val="373A3C"/>
                </a:solidFill>
                <a:highlight>
                  <a:srgbClr val="FFFFFF"/>
                </a:highlight>
              </a:rPr>
              <a:t>yolu</a:t>
            </a:r>
            <a:r>
              <a:rPr lang="en-US" sz="1250" dirty="0">
                <a:solidFill>
                  <a:srgbClr val="373A3C"/>
                </a:solidFill>
                <a:highlight>
                  <a:srgbClr val="FFFFFF"/>
                </a:highlight>
              </a:rPr>
              <a:t> </a:t>
            </a:r>
            <a:r>
              <a:rPr lang="en-US" sz="1250" dirty="0" err="1">
                <a:solidFill>
                  <a:srgbClr val="373A3C"/>
                </a:solidFill>
                <a:highlight>
                  <a:srgbClr val="FFFFFF"/>
                </a:highlight>
              </a:rPr>
              <a:t>olan</a:t>
            </a:r>
            <a:r>
              <a:rPr lang="en-US" sz="1250" dirty="0">
                <a:solidFill>
                  <a:srgbClr val="373A3C"/>
                </a:solidFill>
                <a:highlight>
                  <a:srgbClr val="FFFFFF"/>
                </a:highlight>
              </a:rPr>
              <a:t> </a:t>
            </a:r>
            <a:r>
              <a:rPr lang="en-US" sz="1250" dirty="0" err="1">
                <a:solidFill>
                  <a:srgbClr val="373A3C"/>
                </a:solidFill>
                <a:highlight>
                  <a:srgbClr val="FFFFFF"/>
                </a:highlight>
              </a:rPr>
              <a:t>ilişkisel</a:t>
            </a:r>
            <a:r>
              <a:rPr lang="en-US" sz="1250" dirty="0">
                <a:solidFill>
                  <a:srgbClr val="373A3C"/>
                </a:solidFill>
                <a:highlight>
                  <a:srgbClr val="FFFFFF"/>
                </a:highlight>
              </a:rPr>
              <a:t> </a:t>
            </a:r>
            <a:r>
              <a:rPr lang="en-US" sz="1250" dirty="0" err="1">
                <a:solidFill>
                  <a:srgbClr val="373A3C"/>
                </a:solidFill>
                <a:highlight>
                  <a:srgbClr val="FFFFFF"/>
                </a:highlight>
              </a:rPr>
              <a:t>modele</a:t>
            </a:r>
            <a:r>
              <a:rPr lang="en-US" sz="1250" dirty="0">
                <a:solidFill>
                  <a:srgbClr val="373A3C"/>
                </a:solidFill>
                <a:highlight>
                  <a:srgbClr val="FFFFFF"/>
                </a:highlight>
              </a:rPr>
              <a:t> </a:t>
            </a:r>
            <a:r>
              <a:rPr lang="en-US" sz="1250" dirty="0" err="1">
                <a:solidFill>
                  <a:srgbClr val="373A3C"/>
                </a:solidFill>
                <a:highlight>
                  <a:srgbClr val="FFFFFF"/>
                </a:highlight>
              </a:rPr>
              <a:t>dayalıdır</a:t>
            </a:r>
            <a:r>
              <a:rPr lang="en-US" sz="1250" dirty="0">
                <a:solidFill>
                  <a:srgbClr val="373A3C"/>
                </a:solidFill>
                <a:highlight>
                  <a:srgbClr val="FFFFFF"/>
                </a:highlight>
              </a:rPr>
              <a:t>.</a:t>
            </a:r>
            <a:endParaRPr lang="tr-TR" sz="1250" dirty="0">
              <a:solidFill>
                <a:srgbClr val="373A3C"/>
              </a:solidFill>
              <a:highlight>
                <a:srgbClr val="FFFFFF"/>
              </a:highlight>
            </a:endParaRPr>
          </a:p>
          <a:p>
            <a:pPr marL="0" lvl="0" indent="0" algn="l" rtl="0">
              <a:lnSpc>
                <a:spcPct val="100000"/>
              </a:lnSpc>
              <a:spcBef>
                <a:spcPts val="0"/>
              </a:spcBef>
              <a:spcAft>
                <a:spcPts val="0"/>
              </a:spcAft>
              <a:buSzPts val="1400"/>
              <a:buNone/>
            </a:pPr>
            <a:r>
              <a:rPr lang="en-US" sz="1250" dirty="0" err="1">
                <a:solidFill>
                  <a:srgbClr val="373A3C"/>
                </a:solidFill>
                <a:highlight>
                  <a:srgbClr val="FFFFFF"/>
                </a:highlight>
              </a:rPr>
              <a:t>Tablonun</a:t>
            </a:r>
            <a:r>
              <a:rPr lang="en-US" sz="1250" dirty="0">
                <a:solidFill>
                  <a:srgbClr val="373A3C"/>
                </a:solidFill>
                <a:highlight>
                  <a:srgbClr val="FFFFFF"/>
                </a:highlight>
              </a:rPr>
              <a:t> </a:t>
            </a:r>
            <a:r>
              <a:rPr lang="en-US" sz="1250" dirty="0" err="1">
                <a:solidFill>
                  <a:srgbClr val="373A3C"/>
                </a:solidFill>
                <a:highlight>
                  <a:srgbClr val="FFFFFF"/>
                </a:highlight>
              </a:rPr>
              <a:t>sütunları</a:t>
            </a:r>
            <a:r>
              <a:rPr lang="en-US" sz="1250" dirty="0">
                <a:solidFill>
                  <a:srgbClr val="373A3C"/>
                </a:solidFill>
                <a:highlight>
                  <a:srgbClr val="FFFFFF"/>
                </a:highlight>
              </a:rPr>
              <a:t>, </a:t>
            </a:r>
            <a:r>
              <a:rPr lang="en-US" sz="1250" dirty="0" err="1">
                <a:solidFill>
                  <a:srgbClr val="373A3C"/>
                </a:solidFill>
                <a:highlight>
                  <a:srgbClr val="FFFFFF"/>
                </a:highlight>
              </a:rPr>
              <a:t>verilerin</a:t>
            </a:r>
            <a:r>
              <a:rPr lang="en-US" sz="1250" dirty="0">
                <a:solidFill>
                  <a:srgbClr val="373A3C"/>
                </a:solidFill>
                <a:highlight>
                  <a:srgbClr val="FFFFFF"/>
                </a:highlight>
              </a:rPr>
              <a:t> </a:t>
            </a:r>
            <a:r>
              <a:rPr lang="en-US" sz="1250" dirty="0" err="1">
                <a:solidFill>
                  <a:srgbClr val="373A3C"/>
                </a:solidFill>
                <a:highlight>
                  <a:srgbClr val="FFFFFF"/>
                </a:highlight>
              </a:rPr>
              <a:t>özniteliklerini</a:t>
            </a:r>
            <a:r>
              <a:rPr lang="en-US" sz="1250" dirty="0">
                <a:solidFill>
                  <a:srgbClr val="373A3C"/>
                </a:solidFill>
                <a:highlight>
                  <a:srgbClr val="FFFFFF"/>
                </a:highlight>
              </a:rPr>
              <a:t> </a:t>
            </a:r>
            <a:r>
              <a:rPr lang="en-US" sz="1250" dirty="0" err="1">
                <a:solidFill>
                  <a:srgbClr val="373A3C"/>
                </a:solidFill>
                <a:highlight>
                  <a:srgbClr val="FFFFFF"/>
                </a:highlight>
              </a:rPr>
              <a:t>tutar</a:t>
            </a:r>
            <a:r>
              <a:rPr lang="en-US" sz="1250" dirty="0">
                <a:solidFill>
                  <a:srgbClr val="373A3C"/>
                </a:solidFill>
                <a:highlight>
                  <a:srgbClr val="FFFFFF"/>
                </a:highlight>
              </a:rPr>
              <a:t> </a:t>
            </a:r>
            <a:r>
              <a:rPr lang="en-US" sz="1250" dirty="0" err="1">
                <a:solidFill>
                  <a:srgbClr val="373A3C"/>
                </a:solidFill>
                <a:highlight>
                  <a:srgbClr val="FFFFFF"/>
                </a:highlight>
              </a:rPr>
              <a:t>ve</a:t>
            </a:r>
            <a:r>
              <a:rPr lang="en-US" sz="1250" dirty="0">
                <a:solidFill>
                  <a:srgbClr val="373A3C"/>
                </a:solidFill>
                <a:highlight>
                  <a:srgbClr val="FFFFFF"/>
                </a:highlight>
              </a:rPr>
              <a:t> her </a:t>
            </a:r>
            <a:r>
              <a:rPr lang="en-US" sz="1250" dirty="0" err="1">
                <a:solidFill>
                  <a:srgbClr val="373A3C"/>
                </a:solidFill>
                <a:highlight>
                  <a:srgbClr val="FFFFFF"/>
                </a:highlight>
              </a:rPr>
              <a:t>kaydın</a:t>
            </a:r>
            <a:r>
              <a:rPr lang="en-US" sz="1250" dirty="0">
                <a:solidFill>
                  <a:srgbClr val="373A3C"/>
                </a:solidFill>
                <a:highlight>
                  <a:srgbClr val="FFFFFF"/>
                </a:highlight>
              </a:rPr>
              <a:t> </a:t>
            </a:r>
            <a:r>
              <a:rPr lang="en-US" sz="1250" dirty="0" err="1">
                <a:solidFill>
                  <a:srgbClr val="373A3C"/>
                </a:solidFill>
                <a:highlight>
                  <a:srgbClr val="FFFFFF"/>
                </a:highlight>
              </a:rPr>
              <a:t>genellikle</a:t>
            </a:r>
            <a:r>
              <a:rPr lang="en-US" sz="1250" dirty="0">
                <a:solidFill>
                  <a:srgbClr val="373A3C"/>
                </a:solidFill>
                <a:highlight>
                  <a:srgbClr val="FFFFFF"/>
                </a:highlight>
              </a:rPr>
              <a:t> her </a:t>
            </a:r>
            <a:r>
              <a:rPr lang="en-US" sz="1250" dirty="0" err="1">
                <a:solidFill>
                  <a:srgbClr val="373A3C"/>
                </a:solidFill>
                <a:highlight>
                  <a:srgbClr val="FFFFFF"/>
                </a:highlight>
              </a:rPr>
              <a:t>öznitelik</a:t>
            </a:r>
            <a:r>
              <a:rPr lang="en-US" sz="1250" dirty="0">
                <a:solidFill>
                  <a:srgbClr val="373A3C"/>
                </a:solidFill>
                <a:highlight>
                  <a:srgbClr val="FFFFFF"/>
                </a:highlight>
              </a:rPr>
              <a:t> </a:t>
            </a:r>
            <a:r>
              <a:rPr lang="en-US" sz="1250" dirty="0" err="1">
                <a:solidFill>
                  <a:srgbClr val="373A3C"/>
                </a:solidFill>
                <a:highlight>
                  <a:srgbClr val="FFFFFF"/>
                </a:highlight>
              </a:rPr>
              <a:t>için</a:t>
            </a:r>
            <a:r>
              <a:rPr lang="en-US" sz="1250" dirty="0">
                <a:solidFill>
                  <a:srgbClr val="373A3C"/>
                </a:solidFill>
                <a:highlight>
                  <a:srgbClr val="FFFFFF"/>
                </a:highlight>
              </a:rPr>
              <a:t> </a:t>
            </a:r>
            <a:r>
              <a:rPr lang="en-US" sz="1250" dirty="0" err="1">
                <a:solidFill>
                  <a:srgbClr val="373A3C"/>
                </a:solidFill>
                <a:highlight>
                  <a:srgbClr val="FFFFFF"/>
                </a:highlight>
              </a:rPr>
              <a:t>bir</a:t>
            </a:r>
            <a:r>
              <a:rPr lang="en-US" sz="1250" dirty="0">
                <a:solidFill>
                  <a:srgbClr val="373A3C"/>
                </a:solidFill>
                <a:highlight>
                  <a:srgbClr val="FFFFFF"/>
                </a:highlight>
              </a:rPr>
              <a:t> </a:t>
            </a:r>
            <a:r>
              <a:rPr lang="en-US" sz="1250" dirty="0" err="1">
                <a:solidFill>
                  <a:srgbClr val="373A3C"/>
                </a:solidFill>
                <a:highlight>
                  <a:srgbClr val="FFFFFF"/>
                </a:highlight>
              </a:rPr>
              <a:t>değeri</a:t>
            </a:r>
            <a:r>
              <a:rPr lang="en-US" sz="1250" dirty="0">
                <a:solidFill>
                  <a:srgbClr val="373A3C"/>
                </a:solidFill>
                <a:highlight>
                  <a:srgbClr val="FFFFFF"/>
                </a:highlight>
              </a:rPr>
              <a:t> </a:t>
            </a:r>
            <a:r>
              <a:rPr lang="en-US" sz="1250" dirty="0" err="1">
                <a:solidFill>
                  <a:srgbClr val="373A3C"/>
                </a:solidFill>
                <a:highlight>
                  <a:srgbClr val="FFFFFF"/>
                </a:highlight>
              </a:rPr>
              <a:t>vardır</a:t>
            </a:r>
            <a:r>
              <a:rPr lang="en-US" sz="1250" dirty="0">
                <a:solidFill>
                  <a:srgbClr val="373A3C"/>
                </a:solidFill>
                <a:highlight>
                  <a:srgbClr val="FFFFFF"/>
                </a:highlight>
              </a:rPr>
              <a:t>, </a:t>
            </a:r>
            <a:r>
              <a:rPr lang="en-US" sz="1250" dirty="0" err="1">
                <a:solidFill>
                  <a:srgbClr val="373A3C"/>
                </a:solidFill>
                <a:highlight>
                  <a:srgbClr val="FFFFFF"/>
                </a:highlight>
              </a:rPr>
              <a:t>bu</a:t>
            </a:r>
            <a:r>
              <a:rPr lang="en-US" sz="1250" dirty="0">
                <a:solidFill>
                  <a:srgbClr val="373A3C"/>
                </a:solidFill>
                <a:highlight>
                  <a:srgbClr val="FFFFFF"/>
                </a:highlight>
              </a:rPr>
              <a:t> da </a:t>
            </a:r>
            <a:r>
              <a:rPr lang="en-US" sz="1250" dirty="0" err="1">
                <a:solidFill>
                  <a:srgbClr val="373A3C"/>
                </a:solidFill>
                <a:highlight>
                  <a:srgbClr val="FFFFFF"/>
                </a:highlight>
              </a:rPr>
              <a:t>veri</a:t>
            </a:r>
            <a:r>
              <a:rPr lang="en-US" sz="1250" dirty="0">
                <a:solidFill>
                  <a:srgbClr val="373A3C"/>
                </a:solidFill>
                <a:highlight>
                  <a:srgbClr val="FFFFFF"/>
                </a:highlight>
              </a:rPr>
              <a:t> </a:t>
            </a:r>
            <a:r>
              <a:rPr lang="en-US" sz="1250" dirty="0" err="1">
                <a:solidFill>
                  <a:srgbClr val="373A3C"/>
                </a:solidFill>
                <a:highlight>
                  <a:srgbClr val="FFFFFF"/>
                </a:highlight>
              </a:rPr>
              <a:t>noktaları</a:t>
            </a:r>
            <a:r>
              <a:rPr lang="en-US" sz="1250" dirty="0">
                <a:solidFill>
                  <a:srgbClr val="373A3C"/>
                </a:solidFill>
                <a:highlight>
                  <a:srgbClr val="FFFFFF"/>
                </a:highlight>
              </a:rPr>
              <a:t> </a:t>
            </a:r>
            <a:r>
              <a:rPr lang="en-US" sz="1250" dirty="0" err="1">
                <a:solidFill>
                  <a:srgbClr val="373A3C"/>
                </a:solidFill>
                <a:highlight>
                  <a:srgbClr val="FFFFFF"/>
                </a:highlight>
              </a:rPr>
              <a:t>arasında</a:t>
            </a:r>
            <a:r>
              <a:rPr lang="en-US" sz="1250" dirty="0">
                <a:solidFill>
                  <a:srgbClr val="373A3C"/>
                </a:solidFill>
                <a:highlight>
                  <a:srgbClr val="FFFFFF"/>
                </a:highlight>
              </a:rPr>
              <a:t> </a:t>
            </a:r>
            <a:r>
              <a:rPr lang="en-US" sz="1250" dirty="0" err="1">
                <a:solidFill>
                  <a:srgbClr val="373A3C"/>
                </a:solidFill>
                <a:highlight>
                  <a:srgbClr val="FFFFFF"/>
                </a:highlight>
              </a:rPr>
              <a:t>ilişkilerin</a:t>
            </a:r>
            <a:r>
              <a:rPr lang="en-US" sz="1250" dirty="0">
                <a:solidFill>
                  <a:srgbClr val="373A3C"/>
                </a:solidFill>
                <a:highlight>
                  <a:srgbClr val="FFFFFF"/>
                </a:highlight>
              </a:rPr>
              <a:t> </a:t>
            </a:r>
            <a:r>
              <a:rPr lang="en-US" sz="1250" dirty="0" err="1">
                <a:solidFill>
                  <a:srgbClr val="373A3C"/>
                </a:solidFill>
                <a:highlight>
                  <a:srgbClr val="FFFFFF"/>
                </a:highlight>
              </a:rPr>
              <a:t>kurulmasını</a:t>
            </a:r>
            <a:r>
              <a:rPr lang="en-US" sz="1250" dirty="0">
                <a:solidFill>
                  <a:srgbClr val="373A3C"/>
                </a:solidFill>
                <a:highlight>
                  <a:srgbClr val="FFFFFF"/>
                </a:highlight>
              </a:rPr>
              <a:t> </a:t>
            </a:r>
            <a:r>
              <a:rPr lang="en-US" sz="1250" dirty="0" err="1">
                <a:solidFill>
                  <a:srgbClr val="373A3C"/>
                </a:solidFill>
                <a:highlight>
                  <a:srgbClr val="FFFFFF"/>
                </a:highlight>
              </a:rPr>
              <a:t>kolaylaştırır</a:t>
            </a:r>
            <a:r>
              <a:rPr lang="en-US" sz="1250" dirty="0">
                <a:solidFill>
                  <a:srgbClr val="373A3C"/>
                </a:solidFill>
                <a:highlight>
                  <a:srgbClr val="FFFFFF"/>
                </a:highlight>
              </a:rPr>
              <a:t>.</a:t>
            </a:r>
            <a:endParaRPr sz="1250" dirty="0">
              <a:solidFill>
                <a:srgbClr val="373A3C"/>
              </a:solidFill>
              <a:highlight>
                <a:srgbClr val="FFFFFF"/>
              </a:highlight>
            </a:endParaRPr>
          </a:p>
        </p:txBody>
      </p:sp>
    </p:spTree>
    <p:extLst>
      <p:ext uri="{BB962C8B-B14F-4D97-AF65-F5344CB8AC3E}">
        <p14:creationId xmlns:p14="http://schemas.microsoft.com/office/powerpoint/2010/main" val="14177452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7" name="Google Shape;197;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sz="1200">
              <a:solidFill>
                <a:srgbClr val="373A3C"/>
              </a:solidFill>
              <a:highlight>
                <a:srgbClr val="FFFFFF"/>
              </a:highlight>
            </a:endParaRPr>
          </a:p>
          <a:p>
            <a:pPr marL="0" lvl="0" indent="0" algn="l" rtl="0">
              <a:lnSpc>
                <a:spcPct val="115000"/>
              </a:lnSpc>
              <a:spcBef>
                <a:spcPts val="0"/>
              </a:spcBef>
              <a:spcAft>
                <a:spcPts val="0"/>
              </a:spcAft>
              <a:buSzPts val="1400"/>
              <a:buNone/>
            </a:pPr>
            <a:r>
              <a:rPr lang="tr-TR" sz="1450">
                <a:solidFill>
                  <a:srgbClr val="373A3C"/>
                </a:solidFill>
                <a:highlight>
                  <a:srgbClr val="FFFFFF"/>
                </a:highlight>
              </a:rPr>
              <a:t>SQL (stands for Structured Query Language) is accepted as the standard Relational Database Management System (RDBMS) language. So we usually prefer to call Relational Database as SQL and Non-Relational database as NoSQL. </a:t>
            </a:r>
            <a:endParaRPr sz="1450">
              <a:solidFill>
                <a:srgbClr val="373A3C"/>
              </a:solidFill>
              <a:highlight>
                <a:srgbClr val="FFFFFF"/>
              </a:highlight>
            </a:endParaRPr>
          </a:p>
          <a:p>
            <a:pPr marL="0" lvl="0" indent="0" algn="l" rtl="0">
              <a:lnSpc>
                <a:spcPct val="115000"/>
              </a:lnSpc>
              <a:spcBef>
                <a:spcPts val="1200"/>
              </a:spcBef>
              <a:spcAft>
                <a:spcPts val="0"/>
              </a:spcAft>
              <a:buSzPts val="1400"/>
              <a:buNone/>
            </a:pPr>
            <a:r>
              <a:rPr lang="tr-TR" sz="1450">
                <a:solidFill>
                  <a:srgbClr val="373A3C"/>
                </a:solidFill>
                <a:highlight>
                  <a:srgbClr val="FFFFFF"/>
                </a:highlight>
              </a:rPr>
              <a:t>Left-&gt; an example for SQL database and a query</a:t>
            </a:r>
            <a:endParaRPr sz="1450">
              <a:solidFill>
                <a:srgbClr val="373A3C"/>
              </a:solidFill>
              <a:highlight>
                <a:srgbClr val="FFFFFF"/>
              </a:highlight>
            </a:endParaRPr>
          </a:p>
          <a:p>
            <a:pPr marL="0" lvl="0" indent="0" algn="l" rtl="0">
              <a:lnSpc>
                <a:spcPct val="115000"/>
              </a:lnSpc>
              <a:spcBef>
                <a:spcPts val="1200"/>
              </a:spcBef>
              <a:spcAft>
                <a:spcPts val="0"/>
              </a:spcAft>
              <a:buSzPts val="1400"/>
              <a:buNone/>
            </a:pPr>
            <a:r>
              <a:rPr lang="tr-TR" sz="1450">
                <a:solidFill>
                  <a:srgbClr val="373A3C"/>
                </a:solidFill>
                <a:highlight>
                  <a:srgbClr val="FFFFFF"/>
                </a:highlight>
              </a:rPr>
              <a:t>Right-&gt; an example for the NoSql Not Only SQL</a:t>
            </a:r>
            <a:endParaRPr sz="1450">
              <a:solidFill>
                <a:srgbClr val="373A3C"/>
              </a:solidFill>
              <a:highlight>
                <a:srgbClr val="FFFFFF"/>
              </a:highlight>
            </a:endParaRPr>
          </a:p>
          <a:p>
            <a:pPr marL="0" lvl="0" indent="0" algn="l" rtl="0">
              <a:lnSpc>
                <a:spcPct val="115000"/>
              </a:lnSpc>
              <a:spcBef>
                <a:spcPts val="1200"/>
              </a:spcBef>
              <a:spcAft>
                <a:spcPts val="0"/>
              </a:spcAft>
              <a:buSzPts val="1400"/>
              <a:buNone/>
            </a:pPr>
            <a:endParaRPr sz="1450">
              <a:solidFill>
                <a:srgbClr val="373A3C"/>
              </a:solidFill>
              <a:highlight>
                <a:srgbClr val="FFFFFF"/>
              </a:highlight>
            </a:endParaRPr>
          </a:p>
          <a:p>
            <a:pPr marL="0" lvl="0" indent="0" algn="l" rtl="0">
              <a:lnSpc>
                <a:spcPct val="115000"/>
              </a:lnSpc>
              <a:spcBef>
                <a:spcPts val="1200"/>
              </a:spcBef>
              <a:spcAft>
                <a:spcPts val="0"/>
              </a:spcAft>
              <a:buSzPts val="1400"/>
              <a:buNone/>
            </a:pPr>
            <a:endParaRPr sz="1200">
              <a:solidFill>
                <a:srgbClr val="373A3C"/>
              </a:solidFill>
              <a:highlight>
                <a:srgbClr val="FFFFFF"/>
              </a:highlight>
            </a:endParaRPr>
          </a:p>
          <a:p>
            <a:pPr marL="0" lvl="0" indent="0" algn="l" rtl="0">
              <a:lnSpc>
                <a:spcPct val="100000"/>
              </a:lnSpc>
              <a:spcBef>
                <a:spcPts val="1200"/>
              </a:spcBef>
              <a:spcAft>
                <a:spcPts val="0"/>
              </a:spcAft>
              <a:buSzPts val="1400"/>
              <a:buNone/>
            </a:pPr>
            <a:endParaRPr sz="1450">
              <a:solidFill>
                <a:srgbClr val="373A3C"/>
              </a:solidFill>
              <a:highlight>
                <a:srgbClr val="FFFFFF"/>
              </a:highlight>
            </a:endParaRPr>
          </a:p>
          <a:p>
            <a:pPr marL="0" lvl="0" indent="0" algn="l" rtl="0">
              <a:lnSpc>
                <a:spcPct val="100000"/>
              </a:lnSpc>
              <a:spcBef>
                <a:spcPts val="0"/>
              </a:spcBef>
              <a:spcAft>
                <a:spcPts val="0"/>
              </a:spcAft>
              <a:buSzPts val="1400"/>
              <a:buNone/>
            </a:pPr>
            <a:endParaRPr sz="1250">
              <a:solidFill>
                <a:srgbClr val="373A3C"/>
              </a:solidFill>
              <a:highlight>
                <a:srgbClr val="FFFFFF"/>
              </a:highlight>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9" name="Google Shape;179;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tr-TR" sz="1200">
                <a:solidFill>
                  <a:srgbClr val="373A3C"/>
                </a:solidFill>
                <a:highlight>
                  <a:srgbClr val="FFFFFF"/>
                </a:highlight>
              </a:rPr>
              <a:t>A database is typically controlled by a database management system (DBMS). Data and Typically, there are two main database storage types:</a:t>
            </a:r>
            <a:endParaRPr sz="1200">
              <a:solidFill>
                <a:srgbClr val="373A3C"/>
              </a:solidFill>
              <a:highlight>
                <a:srgbClr val="FFFFFF"/>
              </a:highlight>
            </a:endParaRPr>
          </a:p>
          <a:p>
            <a:pPr marL="0" lvl="0" indent="0" algn="l" rtl="0">
              <a:lnSpc>
                <a:spcPct val="100000"/>
              </a:lnSpc>
              <a:spcBef>
                <a:spcPts val="0"/>
              </a:spcBef>
              <a:spcAft>
                <a:spcPts val="0"/>
              </a:spcAft>
              <a:buSzPts val="1400"/>
              <a:buNone/>
            </a:pPr>
            <a:r>
              <a:rPr lang="tr-TR" sz="1200">
                <a:solidFill>
                  <a:srgbClr val="373A3C"/>
                </a:solidFill>
                <a:highlight>
                  <a:srgbClr val="FFFFFF"/>
                </a:highlight>
              </a:rPr>
              <a:t>A </a:t>
            </a:r>
            <a:r>
              <a:rPr lang="tr-TR" sz="1200" i="1">
                <a:solidFill>
                  <a:srgbClr val="373A3C"/>
                </a:solidFill>
                <a:highlight>
                  <a:srgbClr val="FFFFFF"/>
                </a:highlight>
              </a:rPr>
              <a:t>relational database</a:t>
            </a:r>
            <a:r>
              <a:rPr lang="tr-TR" sz="1200">
                <a:solidFill>
                  <a:srgbClr val="373A3C"/>
                </a:solidFill>
                <a:highlight>
                  <a:srgbClr val="FFFFFF"/>
                </a:highlight>
              </a:rPr>
              <a:t> is a type of database that stores and provides access to data points that are related to one another. Relational databases are based on the relational model, an intuitive, straightforward way of representing data in tables. The columns of the table hold attributes of the data, and each record usually has a value for each attribute, making it easy to establish the relationships among data points.</a:t>
            </a:r>
            <a:endParaRPr sz="1200">
              <a:solidFill>
                <a:srgbClr val="373A3C"/>
              </a:solidFill>
              <a:highlight>
                <a:srgbClr val="FFFFFF"/>
              </a:highlight>
            </a:endParaRPr>
          </a:p>
          <a:p>
            <a:pPr marL="0" lvl="0" indent="0" algn="l" rtl="0">
              <a:lnSpc>
                <a:spcPct val="115000"/>
              </a:lnSpc>
              <a:spcBef>
                <a:spcPts val="0"/>
              </a:spcBef>
              <a:spcAft>
                <a:spcPts val="0"/>
              </a:spcAft>
              <a:buSzPts val="1400"/>
              <a:buNone/>
            </a:pPr>
            <a:endParaRPr sz="1200">
              <a:solidFill>
                <a:srgbClr val="373A3C"/>
              </a:solidFill>
              <a:highlight>
                <a:srgbClr val="FFFFFF"/>
              </a:highlight>
            </a:endParaRPr>
          </a:p>
          <a:p>
            <a:pPr marL="0" lvl="0" indent="0" algn="l" rtl="0">
              <a:lnSpc>
                <a:spcPct val="100000"/>
              </a:lnSpc>
              <a:spcBef>
                <a:spcPts val="1200"/>
              </a:spcBef>
              <a:spcAft>
                <a:spcPts val="0"/>
              </a:spcAft>
              <a:buSzPts val="1400"/>
              <a:buNone/>
            </a:pPr>
            <a:endParaRPr sz="1450">
              <a:solidFill>
                <a:srgbClr val="373A3C"/>
              </a:solidFill>
              <a:highlight>
                <a:srgbClr val="FFFFFF"/>
              </a:highlight>
            </a:endParaRPr>
          </a:p>
          <a:p>
            <a:pPr marL="0" lvl="0" indent="0" algn="l" rtl="0">
              <a:lnSpc>
                <a:spcPct val="100000"/>
              </a:lnSpc>
              <a:spcBef>
                <a:spcPts val="0"/>
              </a:spcBef>
              <a:spcAft>
                <a:spcPts val="0"/>
              </a:spcAft>
              <a:buSzPts val="1400"/>
              <a:buNone/>
            </a:pPr>
            <a:endParaRPr sz="1250">
              <a:solidFill>
                <a:srgbClr val="373A3C"/>
              </a:solidFill>
              <a:highlight>
                <a:srgbClr val="FFFFFF"/>
              </a:highlight>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8b5c3318ab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6" name="Google Shape;186;g8b5c3318ab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fontAlgn="base">
              <a:buFont typeface="Arial" panose="020B0604020202020204" pitchFamily="34" charset="0"/>
              <a:buChar char="•"/>
            </a:pPr>
            <a:r>
              <a:rPr lang="en-US" sz="1250" dirty="0">
                <a:solidFill>
                  <a:srgbClr val="373A3C"/>
                </a:solidFill>
                <a:highlight>
                  <a:srgbClr val="FFFFFF"/>
                </a:highlight>
              </a:rPr>
              <a:t>https://statisticsanddata.org/data/the-most-popular-databases-2006-2023/</a:t>
            </a:r>
            <a:endParaRPr sz="1250" dirty="0">
              <a:solidFill>
                <a:srgbClr val="373A3C"/>
              </a:solidFill>
              <a:highlight>
                <a:srgbClr val="FFFFFF"/>
              </a:highlight>
            </a:endParaRPr>
          </a:p>
        </p:txBody>
      </p:sp>
    </p:spTree>
    <p:extLst>
      <p:ext uri="{BB962C8B-B14F-4D97-AF65-F5344CB8AC3E}">
        <p14:creationId xmlns:p14="http://schemas.microsoft.com/office/powerpoint/2010/main" val="41549279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8b5c3318ab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6" name="Google Shape;186;g8b5c3318ab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fontAlgn="base">
              <a:buFont typeface="Arial" panose="020B0604020202020204" pitchFamily="34" charset="0"/>
              <a:buChar char="•"/>
            </a:pPr>
            <a:r>
              <a:rPr lang="en-US" sz="1250" dirty="0">
                <a:solidFill>
                  <a:srgbClr val="373A3C"/>
                </a:solidFill>
                <a:highlight>
                  <a:srgbClr val="FFFFFF"/>
                </a:highlight>
              </a:rPr>
              <a:t>https://db-engines.com/en/ranking/relational+dbms</a:t>
            </a:r>
            <a:endParaRPr sz="1250" dirty="0">
              <a:solidFill>
                <a:srgbClr val="373A3C"/>
              </a:solidFill>
              <a:highlight>
                <a:srgbClr val="FFFFFF"/>
              </a:highlight>
            </a:endParaRPr>
          </a:p>
        </p:txBody>
      </p:sp>
    </p:spTree>
    <p:extLst>
      <p:ext uri="{BB962C8B-B14F-4D97-AF65-F5344CB8AC3E}">
        <p14:creationId xmlns:p14="http://schemas.microsoft.com/office/powerpoint/2010/main" val="30763863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8b5c3318ab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8b5c3318ab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tr-TR" sz="1450" dirty="0" err="1">
                <a:solidFill>
                  <a:srgbClr val="373A3C"/>
                </a:solidFill>
                <a:highlight>
                  <a:srgbClr val="FFFFFF"/>
                </a:highlight>
              </a:rPr>
              <a:t>We</a:t>
            </a:r>
            <a:r>
              <a:rPr lang="tr-TR" sz="1450" dirty="0">
                <a:solidFill>
                  <a:srgbClr val="373A3C"/>
                </a:solidFill>
                <a:highlight>
                  <a:srgbClr val="FFFFFF"/>
                </a:highlight>
              </a:rPr>
              <a:t> </a:t>
            </a:r>
            <a:r>
              <a:rPr lang="tr-TR" sz="1450" dirty="0" err="1">
                <a:solidFill>
                  <a:srgbClr val="373A3C"/>
                </a:solidFill>
                <a:highlight>
                  <a:srgbClr val="FFFFFF"/>
                </a:highlight>
              </a:rPr>
              <a:t>will</a:t>
            </a:r>
            <a:r>
              <a:rPr lang="tr-TR" sz="1450" dirty="0">
                <a:solidFill>
                  <a:srgbClr val="373A3C"/>
                </a:solidFill>
                <a:highlight>
                  <a:srgbClr val="FFFFFF"/>
                </a:highlight>
              </a:rPr>
              <a:t> </a:t>
            </a:r>
            <a:r>
              <a:rPr lang="tr-TR" sz="1450" dirty="0" err="1">
                <a:solidFill>
                  <a:srgbClr val="373A3C"/>
                </a:solidFill>
                <a:highlight>
                  <a:srgbClr val="FFFFFF"/>
                </a:highlight>
              </a:rPr>
              <a:t>use</a:t>
            </a:r>
            <a:r>
              <a:rPr lang="tr-TR" sz="1450" dirty="0">
                <a:solidFill>
                  <a:srgbClr val="373A3C"/>
                </a:solidFill>
                <a:highlight>
                  <a:srgbClr val="FFFFFF"/>
                </a:highlight>
              </a:rPr>
              <a:t> </a:t>
            </a:r>
            <a:r>
              <a:rPr lang="tr-TR" sz="1450" dirty="0" err="1">
                <a:solidFill>
                  <a:srgbClr val="373A3C"/>
                </a:solidFill>
                <a:highlight>
                  <a:srgbClr val="FFFFFF"/>
                </a:highlight>
              </a:rPr>
              <a:t>SQLite</a:t>
            </a:r>
            <a:r>
              <a:rPr lang="tr-TR" sz="1450" dirty="0">
                <a:solidFill>
                  <a:srgbClr val="373A3C"/>
                </a:solidFill>
                <a:highlight>
                  <a:srgbClr val="FFFFFF"/>
                </a:highlight>
              </a:rPr>
              <a:t> as a </a:t>
            </a:r>
            <a:r>
              <a:rPr lang="tr-TR" sz="1450" dirty="0" err="1">
                <a:solidFill>
                  <a:srgbClr val="373A3C"/>
                </a:solidFill>
                <a:highlight>
                  <a:srgbClr val="FFFFFF"/>
                </a:highlight>
              </a:rPr>
              <a:t>relational</a:t>
            </a:r>
            <a:r>
              <a:rPr lang="tr-TR" sz="1450" dirty="0">
                <a:solidFill>
                  <a:srgbClr val="373A3C"/>
                </a:solidFill>
                <a:highlight>
                  <a:srgbClr val="FFFFFF"/>
                </a:highlight>
              </a:rPr>
              <a:t> </a:t>
            </a:r>
            <a:r>
              <a:rPr lang="tr-TR" sz="1450" dirty="0" err="1">
                <a:solidFill>
                  <a:srgbClr val="373A3C"/>
                </a:solidFill>
                <a:highlight>
                  <a:srgbClr val="FFFFFF"/>
                </a:highlight>
              </a:rPr>
              <a:t>database</a:t>
            </a:r>
            <a:r>
              <a:rPr lang="tr-TR" sz="1450" dirty="0">
                <a:solidFill>
                  <a:srgbClr val="373A3C"/>
                </a:solidFill>
                <a:highlight>
                  <a:srgbClr val="FFFFFF"/>
                </a:highlight>
              </a:rPr>
              <a:t> </a:t>
            </a:r>
            <a:r>
              <a:rPr lang="tr-TR" sz="1450" dirty="0" err="1">
                <a:solidFill>
                  <a:srgbClr val="373A3C"/>
                </a:solidFill>
                <a:highlight>
                  <a:srgbClr val="FFFFFF"/>
                </a:highlight>
              </a:rPr>
              <a:t>management</a:t>
            </a:r>
            <a:r>
              <a:rPr lang="tr-TR" sz="1450" dirty="0">
                <a:solidFill>
                  <a:srgbClr val="373A3C"/>
                </a:solidFill>
                <a:highlight>
                  <a:srgbClr val="FFFFFF"/>
                </a:highlight>
              </a:rPr>
              <a:t> </a:t>
            </a:r>
            <a:r>
              <a:rPr lang="tr-TR" sz="1450" dirty="0" err="1">
                <a:solidFill>
                  <a:srgbClr val="373A3C"/>
                </a:solidFill>
                <a:highlight>
                  <a:srgbClr val="FFFFFF"/>
                </a:highlight>
              </a:rPr>
              <a:t>system</a:t>
            </a:r>
            <a:r>
              <a:rPr lang="tr-TR" sz="1450" dirty="0">
                <a:solidFill>
                  <a:srgbClr val="373A3C"/>
                </a:solidFill>
                <a:highlight>
                  <a:srgbClr val="FFFFFF"/>
                </a:highlight>
              </a:rPr>
              <a:t> </a:t>
            </a:r>
            <a:r>
              <a:rPr lang="tr-TR" sz="1450" dirty="0" err="1">
                <a:solidFill>
                  <a:srgbClr val="373A3C"/>
                </a:solidFill>
                <a:highlight>
                  <a:srgbClr val="FFFFFF"/>
                </a:highlight>
              </a:rPr>
              <a:t>during</a:t>
            </a:r>
            <a:r>
              <a:rPr lang="tr-TR" sz="1450" dirty="0">
                <a:solidFill>
                  <a:srgbClr val="373A3C"/>
                </a:solidFill>
                <a:highlight>
                  <a:srgbClr val="FFFFFF"/>
                </a:highlight>
              </a:rPr>
              <a:t> on LMS </a:t>
            </a:r>
            <a:r>
              <a:rPr lang="tr-TR" sz="1450" dirty="0" err="1">
                <a:solidFill>
                  <a:srgbClr val="373A3C"/>
                </a:solidFill>
                <a:highlight>
                  <a:srgbClr val="FFFFFF"/>
                </a:highlight>
              </a:rPr>
              <a:t>during</a:t>
            </a:r>
            <a:r>
              <a:rPr lang="tr-TR" sz="1450" dirty="0">
                <a:solidFill>
                  <a:srgbClr val="373A3C"/>
                </a:solidFill>
                <a:highlight>
                  <a:srgbClr val="FFFFFF"/>
                </a:highlight>
              </a:rPr>
              <a:t> </a:t>
            </a:r>
            <a:r>
              <a:rPr lang="tr-TR" sz="1450" dirty="0" err="1">
                <a:solidFill>
                  <a:srgbClr val="373A3C"/>
                </a:solidFill>
                <a:highlight>
                  <a:srgbClr val="FFFFFF"/>
                </a:highlight>
              </a:rPr>
              <a:t>the</a:t>
            </a:r>
            <a:r>
              <a:rPr lang="tr-TR" sz="1450" dirty="0">
                <a:solidFill>
                  <a:srgbClr val="373A3C"/>
                </a:solidFill>
                <a:highlight>
                  <a:srgbClr val="FFFFFF"/>
                </a:highlight>
              </a:rPr>
              <a:t> </a:t>
            </a:r>
            <a:r>
              <a:rPr lang="tr-TR" sz="1450" dirty="0" err="1">
                <a:solidFill>
                  <a:srgbClr val="373A3C"/>
                </a:solidFill>
                <a:highlight>
                  <a:srgbClr val="FFFFFF"/>
                </a:highlight>
              </a:rPr>
              <a:t>pre-class</a:t>
            </a:r>
            <a:r>
              <a:rPr lang="tr-TR" sz="1450" dirty="0">
                <a:solidFill>
                  <a:srgbClr val="373A3C"/>
                </a:solidFill>
                <a:highlight>
                  <a:srgbClr val="FFFFFF"/>
                </a:highlight>
              </a:rPr>
              <a:t>. </a:t>
            </a:r>
          </a:p>
          <a:p>
            <a:pPr marL="0" lvl="0" indent="0" algn="l" rtl="0">
              <a:spcBef>
                <a:spcPts val="0"/>
              </a:spcBef>
              <a:spcAft>
                <a:spcPts val="0"/>
              </a:spcAft>
              <a:buClr>
                <a:schemeClr val="dk1"/>
              </a:buClr>
              <a:buSzPts val="1100"/>
              <a:buFont typeface="Arial"/>
              <a:buNone/>
            </a:pPr>
            <a:r>
              <a:rPr lang="tr-TR" sz="1450" dirty="0" err="1">
                <a:solidFill>
                  <a:srgbClr val="373A3C"/>
                </a:solidFill>
                <a:highlight>
                  <a:srgbClr val="FFFFFF"/>
                </a:highlight>
              </a:rPr>
              <a:t>Whenever</a:t>
            </a:r>
            <a:r>
              <a:rPr lang="tr-TR" sz="1450" dirty="0">
                <a:solidFill>
                  <a:srgbClr val="373A3C"/>
                </a:solidFill>
                <a:highlight>
                  <a:srgbClr val="FFFFFF"/>
                </a:highlight>
              </a:rPr>
              <a:t> an SQL </a:t>
            </a:r>
            <a:r>
              <a:rPr lang="tr-TR" sz="1450" dirty="0" err="1">
                <a:solidFill>
                  <a:srgbClr val="373A3C"/>
                </a:solidFill>
                <a:highlight>
                  <a:srgbClr val="FFFFFF"/>
                </a:highlight>
              </a:rPr>
              <a:t>statement</a:t>
            </a:r>
            <a:r>
              <a:rPr lang="tr-TR" sz="1450" dirty="0">
                <a:solidFill>
                  <a:srgbClr val="373A3C"/>
                </a:solidFill>
                <a:highlight>
                  <a:srgbClr val="FFFFFF"/>
                </a:highlight>
              </a:rPr>
              <a:t> is </a:t>
            </a:r>
            <a:r>
              <a:rPr lang="tr-TR" sz="1450" dirty="0" err="1">
                <a:solidFill>
                  <a:srgbClr val="373A3C"/>
                </a:solidFill>
                <a:highlight>
                  <a:srgbClr val="FFFFFF"/>
                </a:highlight>
              </a:rPr>
              <a:t>present</a:t>
            </a:r>
            <a:r>
              <a:rPr lang="tr-TR" sz="1450" dirty="0">
                <a:solidFill>
                  <a:srgbClr val="373A3C"/>
                </a:solidFill>
                <a:highlight>
                  <a:srgbClr val="FFFFFF"/>
                </a:highlight>
              </a:rPr>
              <a:t> in </a:t>
            </a:r>
            <a:r>
              <a:rPr lang="tr-TR" sz="1450" dirty="0" err="1">
                <a:solidFill>
                  <a:srgbClr val="373A3C"/>
                </a:solidFill>
                <a:highlight>
                  <a:srgbClr val="FFFFFF"/>
                </a:highlight>
              </a:rPr>
              <a:t>the</a:t>
            </a:r>
            <a:r>
              <a:rPr lang="tr-TR" sz="1450" dirty="0">
                <a:solidFill>
                  <a:srgbClr val="373A3C"/>
                </a:solidFill>
                <a:highlight>
                  <a:srgbClr val="FFFFFF"/>
                </a:highlight>
              </a:rPr>
              <a:t> </a:t>
            </a:r>
            <a:r>
              <a:rPr lang="tr-TR" sz="1450" dirty="0" err="1">
                <a:solidFill>
                  <a:srgbClr val="373A3C"/>
                </a:solidFill>
                <a:highlight>
                  <a:srgbClr val="FFFFFF"/>
                </a:highlight>
              </a:rPr>
              <a:t>course</a:t>
            </a:r>
            <a:r>
              <a:rPr lang="tr-TR" sz="1450" dirty="0">
                <a:solidFill>
                  <a:srgbClr val="373A3C"/>
                </a:solidFill>
                <a:highlight>
                  <a:srgbClr val="FFFFFF"/>
                </a:highlight>
              </a:rPr>
              <a:t>, a SQL </a:t>
            </a:r>
            <a:r>
              <a:rPr lang="tr-TR" sz="1450" dirty="0" err="1">
                <a:solidFill>
                  <a:srgbClr val="373A3C"/>
                </a:solidFill>
                <a:highlight>
                  <a:srgbClr val="FFFFFF"/>
                </a:highlight>
              </a:rPr>
              <a:t>playground</a:t>
            </a:r>
            <a:r>
              <a:rPr lang="tr-TR" sz="1450" dirty="0">
                <a:solidFill>
                  <a:srgbClr val="373A3C"/>
                </a:solidFill>
                <a:highlight>
                  <a:srgbClr val="FFFFFF"/>
                </a:highlight>
              </a:rPr>
              <a:t> (on </a:t>
            </a:r>
            <a:r>
              <a:rPr lang="tr-TR" sz="1450" dirty="0" err="1">
                <a:solidFill>
                  <a:srgbClr val="373A3C"/>
                </a:solidFill>
                <a:highlight>
                  <a:srgbClr val="FFFFFF"/>
                </a:highlight>
              </a:rPr>
              <a:t>which</a:t>
            </a:r>
            <a:r>
              <a:rPr lang="tr-TR" sz="1450" dirty="0">
                <a:solidFill>
                  <a:srgbClr val="373A3C"/>
                </a:solidFill>
                <a:highlight>
                  <a:srgbClr val="FFFFFF"/>
                </a:highlight>
              </a:rPr>
              <a:t> </a:t>
            </a:r>
            <a:r>
              <a:rPr lang="tr-TR" sz="1450" dirty="0" err="1">
                <a:solidFill>
                  <a:srgbClr val="373A3C"/>
                </a:solidFill>
                <a:highlight>
                  <a:srgbClr val="FFFFFF"/>
                </a:highlight>
              </a:rPr>
              <a:t>you</a:t>
            </a:r>
            <a:r>
              <a:rPr lang="tr-TR" sz="1450" dirty="0">
                <a:solidFill>
                  <a:srgbClr val="373A3C"/>
                </a:solidFill>
                <a:highlight>
                  <a:srgbClr val="FFFFFF"/>
                </a:highlight>
              </a:rPr>
              <a:t> can </a:t>
            </a:r>
            <a:r>
              <a:rPr lang="tr-TR" sz="1450" dirty="0" err="1">
                <a:solidFill>
                  <a:srgbClr val="373A3C"/>
                </a:solidFill>
                <a:highlight>
                  <a:srgbClr val="FFFFFF"/>
                </a:highlight>
              </a:rPr>
              <a:t>run</a:t>
            </a:r>
            <a:r>
              <a:rPr lang="tr-TR" sz="1450" dirty="0">
                <a:solidFill>
                  <a:srgbClr val="373A3C"/>
                </a:solidFill>
                <a:highlight>
                  <a:srgbClr val="FFFFFF"/>
                </a:highlight>
              </a:rPr>
              <a:t> </a:t>
            </a:r>
            <a:r>
              <a:rPr lang="tr-TR" sz="1450" dirty="0" err="1">
                <a:solidFill>
                  <a:srgbClr val="373A3C"/>
                </a:solidFill>
                <a:highlight>
                  <a:srgbClr val="FFFFFF"/>
                </a:highlight>
              </a:rPr>
              <a:t>your</a:t>
            </a:r>
            <a:r>
              <a:rPr lang="tr-TR" sz="1450" dirty="0">
                <a:solidFill>
                  <a:srgbClr val="373A3C"/>
                </a:solidFill>
                <a:highlight>
                  <a:srgbClr val="FFFFFF"/>
                </a:highlight>
              </a:rPr>
              <a:t> SQL </a:t>
            </a:r>
            <a:r>
              <a:rPr lang="tr-TR" sz="1450" dirty="0" err="1">
                <a:solidFill>
                  <a:srgbClr val="373A3C"/>
                </a:solidFill>
                <a:highlight>
                  <a:srgbClr val="FFFFFF"/>
                </a:highlight>
              </a:rPr>
              <a:t>queries</a:t>
            </a:r>
            <a:r>
              <a:rPr lang="tr-TR" sz="1450" dirty="0">
                <a:solidFill>
                  <a:srgbClr val="373A3C"/>
                </a:solidFill>
                <a:highlight>
                  <a:srgbClr val="FFFFFF"/>
                </a:highlight>
              </a:rPr>
              <a:t>) is </a:t>
            </a:r>
            <a:r>
              <a:rPr lang="tr-TR" sz="1450" dirty="0" err="1">
                <a:solidFill>
                  <a:srgbClr val="373A3C"/>
                </a:solidFill>
                <a:highlight>
                  <a:srgbClr val="FFFFFF"/>
                </a:highlight>
              </a:rPr>
              <a:t>already</a:t>
            </a:r>
            <a:r>
              <a:rPr lang="tr-TR" sz="1450" dirty="0">
                <a:solidFill>
                  <a:srgbClr val="373A3C"/>
                </a:solidFill>
                <a:highlight>
                  <a:srgbClr val="FFFFFF"/>
                </a:highlight>
              </a:rPr>
              <a:t> </a:t>
            </a:r>
            <a:r>
              <a:rPr lang="tr-TR" sz="1450" dirty="0" err="1">
                <a:solidFill>
                  <a:srgbClr val="373A3C"/>
                </a:solidFill>
                <a:highlight>
                  <a:srgbClr val="FFFFFF"/>
                </a:highlight>
              </a:rPr>
              <a:t>embedded</a:t>
            </a:r>
            <a:r>
              <a:rPr lang="tr-TR" sz="1450" dirty="0">
                <a:solidFill>
                  <a:srgbClr val="373A3C"/>
                </a:solidFill>
                <a:highlight>
                  <a:srgbClr val="FFFFFF"/>
                </a:highlight>
              </a:rPr>
              <a:t> at </a:t>
            </a:r>
            <a:r>
              <a:rPr lang="tr-TR" sz="1450" dirty="0" err="1">
                <a:solidFill>
                  <a:srgbClr val="373A3C"/>
                </a:solidFill>
                <a:highlight>
                  <a:srgbClr val="FFFFFF"/>
                </a:highlight>
              </a:rPr>
              <a:t>the</a:t>
            </a:r>
            <a:r>
              <a:rPr lang="tr-TR" sz="1450" dirty="0">
                <a:solidFill>
                  <a:srgbClr val="373A3C"/>
                </a:solidFill>
                <a:highlight>
                  <a:srgbClr val="FFFFFF"/>
                </a:highlight>
              </a:rPr>
              <a:t> </a:t>
            </a:r>
            <a:r>
              <a:rPr lang="tr-TR" sz="1450" dirty="0" err="1">
                <a:solidFill>
                  <a:srgbClr val="373A3C"/>
                </a:solidFill>
                <a:highlight>
                  <a:srgbClr val="FFFFFF"/>
                </a:highlight>
              </a:rPr>
              <a:t>end</a:t>
            </a:r>
            <a:r>
              <a:rPr lang="tr-TR" sz="1450" dirty="0">
                <a:solidFill>
                  <a:srgbClr val="373A3C"/>
                </a:solidFill>
                <a:highlight>
                  <a:srgbClr val="FFFFFF"/>
                </a:highlight>
              </a:rPr>
              <a:t> of </a:t>
            </a:r>
            <a:r>
              <a:rPr lang="tr-TR" sz="1450" dirty="0" err="1">
                <a:solidFill>
                  <a:srgbClr val="373A3C"/>
                </a:solidFill>
                <a:highlight>
                  <a:srgbClr val="FFFFFF"/>
                </a:highlight>
              </a:rPr>
              <a:t>the</a:t>
            </a:r>
            <a:r>
              <a:rPr lang="tr-TR" sz="1450" dirty="0">
                <a:solidFill>
                  <a:srgbClr val="373A3C"/>
                </a:solidFill>
                <a:highlight>
                  <a:srgbClr val="FFFFFF"/>
                </a:highlight>
              </a:rPr>
              <a:t> </a:t>
            </a:r>
            <a:r>
              <a:rPr lang="tr-TR" sz="1450" dirty="0" err="1">
                <a:solidFill>
                  <a:srgbClr val="373A3C"/>
                </a:solidFill>
                <a:highlight>
                  <a:srgbClr val="FFFFFF"/>
                </a:highlight>
              </a:rPr>
              <a:t>lesson</a:t>
            </a:r>
            <a:r>
              <a:rPr lang="tr-TR" sz="1450" dirty="0">
                <a:solidFill>
                  <a:srgbClr val="373A3C"/>
                </a:solidFill>
                <a:highlight>
                  <a:srgbClr val="FFFFFF"/>
                </a:highlight>
              </a:rPr>
              <a:t>. </a:t>
            </a:r>
          </a:p>
          <a:p>
            <a:pPr marL="0" lvl="0" indent="0" algn="l" rtl="0">
              <a:spcBef>
                <a:spcPts val="0"/>
              </a:spcBef>
              <a:spcAft>
                <a:spcPts val="0"/>
              </a:spcAft>
              <a:buClr>
                <a:schemeClr val="dk1"/>
              </a:buClr>
              <a:buSzPts val="1100"/>
              <a:buFont typeface="Arial"/>
              <a:buNone/>
            </a:pPr>
            <a:r>
              <a:rPr lang="tr-TR" sz="1450" dirty="0" err="1">
                <a:solidFill>
                  <a:srgbClr val="373A3C"/>
                </a:solidFill>
                <a:highlight>
                  <a:srgbClr val="FFFFFF"/>
                </a:highlight>
              </a:rPr>
              <a:t>You</a:t>
            </a:r>
            <a:r>
              <a:rPr lang="tr-TR" sz="1450" dirty="0">
                <a:solidFill>
                  <a:srgbClr val="373A3C"/>
                </a:solidFill>
                <a:highlight>
                  <a:srgbClr val="FFFFFF"/>
                </a:highlight>
              </a:rPr>
              <a:t> can </a:t>
            </a:r>
            <a:r>
              <a:rPr lang="tr-TR" sz="1450" dirty="0" err="1">
                <a:solidFill>
                  <a:srgbClr val="373A3C"/>
                </a:solidFill>
                <a:highlight>
                  <a:srgbClr val="FFFFFF"/>
                </a:highlight>
              </a:rPr>
              <a:t>try</a:t>
            </a:r>
            <a:r>
              <a:rPr lang="tr-TR" sz="1450" dirty="0">
                <a:solidFill>
                  <a:srgbClr val="373A3C"/>
                </a:solidFill>
                <a:highlight>
                  <a:srgbClr val="FFFFFF"/>
                </a:highlight>
              </a:rPr>
              <a:t> </a:t>
            </a:r>
            <a:r>
              <a:rPr lang="tr-TR" sz="1450" dirty="0" err="1">
                <a:solidFill>
                  <a:srgbClr val="373A3C"/>
                </a:solidFill>
                <a:highlight>
                  <a:srgbClr val="FFFFFF"/>
                </a:highlight>
              </a:rPr>
              <a:t>your</a:t>
            </a:r>
            <a:r>
              <a:rPr lang="tr-TR" sz="1450" dirty="0">
                <a:solidFill>
                  <a:srgbClr val="373A3C"/>
                </a:solidFill>
                <a:highlight>
                  <a:srgbClr val="FFFFFF"/>
                </a:highlight>
              </a:rPr>
              <a:t> </a:t>
            </a:r>
            <a:r>
              <a:rPr lang="tr-TR" sz="1450" dirty="0" err="1">
                <a:solidFill>
                  <a:srgbClr val="373A3C"/>
                </a:solidFill>
                <a:highlight>
                  <a:srgbClr val="FFFFFF"/>
                </a:highlight>
              </a:rPr>
              <a:t>queries</a:t>
            </a:r>
            <a:r>
              <a:rPr lang="tr-TR" sz="1450" dirty="0">
                <a:solidFill>
                  <a:srgbClr val="373A3C"/>
                </a:solidFill>
                <a:highlight>
                  <a:srgbClr val="FFFFFF"/>
                </a:highlight>
              </a:rPr>
              <a:t> on </a:t>
            </a:r>
            <a:r>
              <a:rPr lang="tr-TR" sz="1450" dirty="0" err="1">
                <a:solidFill>
                  <a:srgbClr val="373A3C"/>
                </a:solidFill>
                <a:highlight>
                  <a:srgbClr val="FFFFFF"/>
                </a:highlight>
              </a:rPr>
              <a:t>the</a:t>
            </a:r>
            <a:r>
              <a:rPr lang="tr-TR" sz="1450" dirty="0">
                <a:solidFill>
                  <a:srgbClr val="373A3C"/>
                </a:solidFill>
                <a:highlight>
                  <a:srgbClr val="FFFFFF"/>
                </a:highlight>
              </a:rPr>
              <a:t> SQL </a:t>
            </a:r>
            <a:r>
              <a:rPr lang="tr-TR" sz="1450" dirty="0" err="1">
                <a:solidFill>
                  <a:srgbClr val="373A3C"/>
                </a:solidFill>
                <a:highlight>
                  <a:srgbClr val="FFFFFF"/>
                </a:highlight>
              </a:rPr>
              <a:t>playground</a:t>
            </a:r>
            <a:r>
              <a:rPr lang="tr-TR" sz="1450" dirty="0">
                <a:solidFill>
                  <a:srgbClr val="373A3C"/>
                </a:solidFill>
                <a:highlight>
                  <a:srgbClr val="FFFFFF"/>
                </a:highlight>
              </a:rPr>
              <a:t>.</a:t>
            </a:r>
            <a:endParaRPr sz="1450" dirty="0">
              <a:solidFill>
                <a:srgbClr val="373A3C"/>
              </a:solidFill>
              <a:highlight>
                <a:srgbClr val="FFFFFF"/>
              </a:highlight>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None/>
            </a:pPr>
            <a:r>
              <a:rPr lang="tr-TR" sz="1450" dirty="0" err="1">
                <a:solidFill>
                  <a:srgbClr val="373A3C"/>
                </a:solidFill>
                <a:highlight>
                  <a:srgbClr val="FFFFFF"/>
                </a:highlight>
              </a:rPr>
              <a:t>We</a:t>
            </a:r>
            <a:r>
              <a:rPr lang="tr-TR" sz="1450" dirty="0">
                <a:solidFill>
                  <a:srgbClr val="373A3C"/>
                </a:solidFill>
                <a:highlight>
                  <a:srgbClr val="FFFFFF"/>
                </a:highlight>
              </a:rPr>
              <a:t> </a:t>
            </a:r>
            <a:r>
              <a:rPr lang="tr-TR" sz="1450" dirty="0" err="1">
                <a:solidFill>
                  <a:srgbClr val="373A3C"/>
                </a:solidFill>
                <a:highlight>
                  <a:srgbClr val="FFFFFF"/>
                </a:highlight>
              </a:rPr>
              <a:t>also</a:t>
            </a:r>
            <a:r>
              <a:rPr lang="tr-TR" sz="1450" dirty="0">
                <a:solidFill>
                  <a:srgbClr val="373A3C"/>
                </a:solidFill>
                <a:highlight>
                  <a:srgbClr val="FFFFFF"/>
                </a:highlight>
              </a:rPr>
              <a:t> </a:t>
            </a:r>
            <a:r>
              <a:rPr lang="tr-TR" sz="1450" dirty="0" err="1">
                <a:solidFill>
                  <a:srgbClr val="373A3C"/>
                </a:solidFill>
                <a:highlight>
                  <a:srgbClr val="FFFFFF"/>
                </a:highlight>
              </a:rPr>
              <a:t>kindly</a:t>
            </a:r>
            <a:r>
              <a:rPr lang="tr-TR" sz="1450" dirty="0">
                <a:solidFill>
                  <a:srgbClr val="373A3C"/>
                </a:solidFill>
                <a:highlight>
                  <a:srgbClr val="FFFFFF"/>
                </a:highlight>
              </a:rPr>
              <a:t> </a:t>
            </a:r>
            <a:r>
              <a:rPr lang="tr-TR" sz="1450" dirty="0" err="1">
                <a:solidFill>
                  <a:srgbClr val="373A3C"/>
                </a:solidFill>
                <a:highlight>
                  <a:srgbClr val="FFFFFF"/>
                </a:highlight>
              </a:rPr>
              <a:t>request</a:t>
            </a:r>
            <a:r>
              <a:rPr lang="tr-TR" sz="1450" dirty="0">
                <a:solidFill>
                  <a:srgbClr val="373A3C"/>
                </a:solidFill>
                <a:highlight>
                  <a:srgbClr val="FFFFFF"/>
                </a:highlight>
              </a:rPr>
              <a:t> </a:t>
            </a:r>
            <a:r>
              <a:rPr lang="tr-TR" sz="1450" dirty="0" err="1">
                <a:solidFill>
                  <a:srgbClr val="373A3C"/>
                </a:solidFill>
                <a:highlight>
                  <a:srgbClr val="FFFFFF"/>
                </a:highlight>
              </a:rPr>
              <a:t>you</a:t>
            </a:r>
            <a:r>
              <a:rPr lang="tr-TR" sz="1450" dirty="0">
                <a:solidFill>
                  <a:srgbClr val="373A3C"/>
                </a:solidFill>
                <a:highlight>
                  <a:srgbClr val="FFFFFF"/>
                </a:highlight>
              </a:rPr>
              <a:t> </a:t>
            </a:r>
            <a:r>
              <a:rPr lang="tr-TR" sz="1450" dirty="0" err="1">
                <a:solidFill>
                  <a:srgbClr val="373A3C"/>
                </a:solidFill>
                <a:highlight>
                  <a:srgbClr val="FFFFFF"/>
                </a:highlight>
              </a:rPr>
              <a:t>to</a:t>
            </a:r>
            <a:r>
              <a:rPr lang="tr-TR" sz="1450" dirty="0">
                <a:solidFill>
                  <a:srgbClr val="373A3C"/>
                </a:solidFill>
                <a:highlight>
                  <a:srgbClr val="FFFFFF"/>
                </a:highlight>
              </a:rPr>
              <a:t> </a:t>
            </a:r>
            <a:r>
              <a:rPr lang="tr-TR" sz="1450" dirty="0" err="1">
                <a:solidFill>
                  <a:srgbClr val="373A3C"/>
                </a:solidFill>
                <a:highlight>
                  <a:srgbClr val="FFFFFF"/>
                </a:highlight>
              </a:rPr>
              <a:t>install</a:t>
            </a:r>
            <a:r>
              <a:rPr lang="tr-TR" sz="1450" dirty="0">
                <a:solidFill>
                  <a:srgbClr val="373A3C"/>
                </a:solidFill>
                <a:highlight>
                  <a:srgbClr val="FFFFFF"/>
                </a:highlight>
              </a:rPr>
              <a:t> DB Browser </a:t>
            </a:r>
            <a:r>
              <a:rPr lang="tr-TR" sz="1450" dirty="0" err="1">
                <a:solidFill>
                  <a:srgbClr val="373A3C"/>
                </a:solidFill>
                <a:highlight>
                  <a:srgbClr val="FFFFFF"/>
                </a:highlight>
              </a:rPr>
              <a:t>for</a:t>
            </a:r>
            <a:r>
              <a:rPr lang="tr-TR" sz="1450" dirty="0">
                <a:solidFill>
                  <a:srgbClr val="373A3C"/>
                </a:solidFill>
                <a:highlight>
                  <a:srgbClr val="FFFFFF"/>
                </a:highlight>
              </a:rPr>
              <a:t> </a:t>
            </a:r>
            <a:r>
              <a:rPr lang="tr-TR" sz="1450" dirty="0" err="1">
                <a:solidFill>
                  <a:srgbClr val="373A3C"/>
                </a:solidFill>
                <a:highlight>
                  <a:srgbClr val="FFFFFF"/>
                </a:highlight>
              </a:rPr>
              <a:t>SQLite</a:t>
            </a:r>
            <a:r>
              <a:rPr lang="tr-TR" sz="1450" dirty="0">
                <a:solidFill>
                  <a:srgbClr val="373A3C"/>
                </a:solidFill>
                <a:highlight>
                  <a:srgbClr val="FFFFFF"/>
                </a:highlight>
              </a:rPr>
              <a:t> </a:t>
            </a:r>
            <a:r>
              <a:rPr lang="tr-TR" sz="1450" dirty="0" err="1">
                <a:solidFill>
                  <a:srgbClr val="373A3C"/>
                </a:solidFill>
                <a:highlight>
                  <a:srgbClr val="FFFFFF"/>
                </a:highlight>
              </a:rPr>
              <a:t>to</a:t>
            </a:r>
            <a:r>
              <a:rPr lang="tr-TR" sz="1450" dirty="0">
                <a:solidFill>
                  <a:srgbClr val="373A3C"/>
                </a:solidFill>
                <a:highlight>
                  <a:srgbClr val="FFFFFF"/>
                </a:highlight>
              </a:rPr>
              <a:t> </a:t>
            </a:r>
            <a:r>
              <a:rPr lang="tr-TR" sz="1450" dirty="0" err="1">
                <a:solidFill>
                  <a:srgbClr val="373A3C"/>
                </a:solidFill>
                <a:highlight>
                  <a:srgbClr val="FFFFFF"/>
                </a:highlight>
              </a:rPr>
              <a:t>run</a:t>
            </a:r>
            <a:r>
              <a:rPr lang="tr-TR" sz="1450" dirty="0">
                <a:solidFill>
                  <a:srgbClr val="373A3C"/>
                </a:solidFill>
                <a:highlight>
                  <a:srgbClr val="FFFFFF"/>
                </a:highlight>
              </a:rPr>
              <a:t> </a:t>
            </a:r>
            <a:r>
              <a:rPr lang="tr-TR" sz="1450" dirty="0" err="1">
                <a:solidFill>
                  <a:srgbClr val="373A3C"/>
                </a:solidFill>
                <a:highlight>
                  <a:srgbClr val="FFFFFF"/>
                </a:highlight>
              </a:rPr>
              <a:t>the</a:t>
            </a:r>
            <a:r>
              <a:rPr lang="tr-TR" sz="1450" dirty="0">
                <a:solidFill>
                  <a:srgbClr val="373A3C"/>
                </a:solidFill>
                <a:highlight>
                  <a:srgbClr val="FFFFFF"/>
                </a:highlight>
              </a:rPr>
              <a:t> </a:t>
            </a:r>
            <a:r>
              <a:rPr lang="tr-TR" sz="1450" dirty="0" err="1">
                <a:solidFill>
                  <a:srgbClr val="373A3C"/>
                </a:solidFill>
                <a:highlight>
                  <a:srgbClr val="FFFFFF"/>
                </a:highlight>
              </a:rPr>
              <a:t>queries</a:t>
            </a:r>
            <a:r>
              <a:rPr lang="tr-TR" sz="1450" dirty="0">
                <a:solidFill>
                  <a:srgbClr val="373A3C"/>
                </a:solidFill>
                <a:highlight>
                  <a:srgbClr val="FFFFFF"/>
                </a:highlight>
              </a:rPr>
              <a:t> on </a:t>
            </a:r>
            <a:r>
              <a:rPr lang="tr-TR" sz="1450" dirty="0" err="1">
                <a:solidFill>
                  <a:srgbClr val="373A3C"/>
                </a:solidFill>
                <a:highlight>
                  <a:srgbClr val="FFFFFF"/>
                </a:highlight>
              </a:rPr>
              <a:t>your</a:t>
            </a:r>
            <a:r>
              <a:rPr lang="tr-TR" sz="1450" dirty="0">
                <a:solidFill>
                  <a:srgbClr val="373A3C"/>
                </a:solidFill>
                <a:highlight>
                  <a:srgbClr val="FFFFFF"/>
                </a:highlight>
              </a:rPr>
              <a:t> </a:t>
            </a:r>
            <a:r>
              <a:rPr lang="tr-TR" sz="1450" dirty="0" err="1">
                <a:solidFill>
                  <a:srgbClr val="373A3C"/>
                </a:solidFill>
                <a:highlight>
                  <a:srgbClr val="FFFFFF"/>
                </a:highlight>
              </a:rPr>
              <a:t>local</a:t>
            </a:r>
            <a:r>
              <a:rPr lang="tr-TR" sz="1450" dirty="0">
                <a:solidFill>
                  <a:srgbClr val="373A3C"/>
                </a:solidFill>
                <a:highlight>
                  <a:srgbClr val="FFFFFF"/>
                </a:highlight>
              </a:rPr>
              <a:t> </a:t>
            </a:r>
            <a:r>
              <a:rPr lang="tr-TR" sz="1450" dirty="0" err="1">
                <a:solidFill>
                  <a:srgbClr val="373A3C"/>
                </a:solidFill>
                <a:highlight>
                  <a:srgbClr val="FFFFFF"/>
                </a:highlight>
              </a:rPr>
              <a:t>machine</a:t>
            </a:r>
            <a:r>
              <a:rPr lang="tr-TR" sz="1450" dirty="0">
                <a:solidFill>
                  <a:srgbClr val="373A3C"/>
                </a:solidFill>
                <a:highlight>
                  <a:srgbClr val="FFFFFF"/>
                </a:highlight>
              </a:rPr>
              <a:t>. </a:t>
            </a:r>
            <a:r>
              <a:rPr lang="tr-TR" sz="1450" dirty="0" err="1">
                <a:solidFill>
                  <a:srgbClr val="373A3C"/>
                </a:solidFill>
                <a:highlight>
                  <a:srgbClr val="FFFFFF"/>
                </a:highlight>
              </a:rPr>
              <a:t>The</a:t>
            </a:r>
            <a:r>
              <a:rPr lang="tr-TR" sz="1450" dirty="0">
                <a:solidFill>
                  <a:srgbClr val="373A3C"/>
                </a:solidFill>
                <a:highlight>
                  <a:srgbClr val="FFFFFF"/>
                </a:highlight>
              </a:rPr>
              <a:t> </a:t>
            </a:r>
            <a:r>
              <a:rPr lang="tr-TR" sz="1450" dirty="0" err="1">
                <a:solidFill>
                  <a:srgbClr val="373A3C"/>
                </a:solidFill>
                <a:highlight>
                  <a:srgbClr val="FFFFFF"/>
                </a:highlight>
              </a:rPr>
              <a:t>installation</a:t>
            </a:r>
            <a:r>
              <a:rPr lang="tr-TR" sz="1450" dirty="0">
                <a:solidFill>
                  <a:srgbClr val="373A3C"/>
                </a:solidFill>
                <a:highlight>
                  <a:srgbClr val="FFFFFF"/>
                </a:highlight>
              </a:rPr>
              <a:t> </a:t>
            </a:r>
            <a:r>
              <a:rPr lang="tr-TR" sz="1450" dirty="0" err="1">
                <a:solidFill>
                  <a:srgbClr val="373A3C"/>
                </a:solidFill>
                <a:highlight>
                  <a:srgbClr val="FFFFFF"/>
                </a:highlight>
              </a:rPr>
              <a:t>process</a:t>
            </a:r>
            <a:r>
              <a:rPr lang="tr-TR" sz="1450" dirty="0">
                <a:solidFill>
                  <a:srgbClr val="373A3C"/>
                </a:solidFill>
                <a:highlight>
                  <a:srgbClr val="FFFFFF"/>
                </a:highlight>
              </a:rPr>
              <a:t> is </a:t>
            </a:r>
            <a:r>
              <a:rPr lang="tr-TR" sz="1450" dirty="0" err="1">
                <a:solidFill>
                  <a:srgbClr val="373A3C"/>
                </a:solidFill>
                <a:highlight>
                  <a:srgbClr val="FFFFFF"/>
                </a:highlight>
              </a:rPr>
              <a:t>very</a:t>
            </a:r>
            <a:r>
              <a:rPr lang="tr-TR" sz="1450" dirty="0">
                <a:solidFill>
                  <a:srgbClr val="373A3C"/>
                </a:solidFill>
                <a:highlight>
                  <a:srgbClr val="FFFFFF"/>
                </a:highlight>
              </a:rPr>
              <a:t> </a:t>
            </a:r>
            <a:r>
              <a:rPr lang="tr-TR" sz="1450" dirty="0" err="1">
                <a:solidFill>
                  <a:srgbClr val="373A3C"/>
                </a:solidFill>
                <a:highlight>
                  <a:srgbClr val="FFFFFF"/>
                </a:highlight>
              </a:rPr>
              <a:t>straightforward</a:t>
            </a:r>
            <a:r>
              <a:rPr lang="tr-TR" sz="1450" dirty="0">
                <a:solidFill>
                  <a:srgbClr val="373A3C"/>
                </a:solidFill>
                <a:highlight>
                  <a:srgbClr val="FFFFFF"/>
                </a:highlight>
              </a:rPr>
              <a:t> </a:t>
            </a:r>
            <a:r>
              <a:rPr lang="tr-TR" sz="1450" dirty="0" err="1">
                <a:solidFill>
                  <a:srgbClr val="373A3C"/>
                </a:solidFill>
                <a:highlight>
                  <a:srgbClr val="FFFFFF"/>
                </a:highlight>
              </a:rPr>
              <a:t>and</a:t>
            </a:r>
            <a:r>
              <a:rPr lang="tr-TR" sz="1450" dirty="0">
                <a:solidFill>
                  <a:srgbClr val="373A3C"/>
                </a:solidFill>
                <a:highlight>
                  <a:srgbClr val="FFFFFF"/>
                </a:highlight>
              </a:rPr>
              <a:t> </a:t>
            </a:r>
            <a:r>
              <a:rPr lang="tr-TR" sz="1450" dirty="0" err="1">
                <a:solidFill>
                  <a:srgbClr val="373A3C"/>
                </a:solidFill>
                <a:highlight>
                  <a:srgbClr val="FFFFFF"/>
                </a:highlight>
              </a:rPr>
              <a:t>easy</a:t>
            </a:r>
            <a:r>
              <a:rPr lang="tr-TR" sz="1450" dirty="0">
                <a:solidFill>
                  <a:srgbClr val="373A3C"/>
                </a:solidFill>
                <a:highlight>
                  <a:srgbClr val="FFFFFF"/>
                </a:highlight>
              </a:rPr>
              <a:t>. </a:t>
            </a:r>
            <a:r>
              <a:rPr lang="tr-TR" sz="1450" dirty="0" err="1">
                <a:solidFill>
                  <a:srgbClr val="373A3C"/>
                </a:solidFill>
                <a:highlight>
                  <a:srgbClr val="FFFFFF"/>
                </a:highlight>
              </a:rPr>
              <a:t>The</a:t>
            </a:r>
            <a:r>
              <a:rPr lang="tr-TR" sz="1450" dirty="0">
                <a:solidFill>
                  <a:srgbClr val="373A3C"/>
                </a:solidFill>
                <a:highlight>
                  <a:srgbClr val="FFFFFF"/>
                </a:highlight>
              </a:rPr>
              <a:t> setup file is </a:t>
            </a:r>
            <a:r>
              <a:rPr lang="tr-TR" sz="1450" dirty="0" err="1">
                <a:solidFill>
                  <a:srgbClr val="373A3C"/>
                </a:solidFill>
                <a:highlight>
                  <a:srgbClr val="FFFFFF"/>
                </a:highlight>
              </a:rPr>
              <a:t>just</a:t>
            </a:r>
            <a:r>
              <a:rPr lang="tr-TR" sz="1450" dirty="0">
                <a:solidFill>
                  <a:srgbClr val="373A3C"/>
                </a:solidFill>
                <a:highlight>
                  <a:srgbClr val="FFFFFF"/>
                </a:highlight>
              </a:rPr>
              <a:t> 16 MB.</a:t>
            </a:r>
            <a:endParaRPr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7dea51e9f8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1" name="Google Shape;211;g7dea51e9f8_0_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tr-TR" sz="1450" dirty="0" err="1">
                <a:solidFill>
                  <a:srgbClr val="373A3C"/>
                </a:solidFill>
                <a:highlight>
                  <a:srgbClr val="FFFFFF"/>
                </a:highlight>
              </a:rPr>
              <a:t>The</a:t>
            </a:r>
            <a:r>
              <a:rPr lang="tr-TR" sz="1450" dirty="0">
                <a:solidFill>
                  <a:srgbClr val="373A3C"/>
                </a:solidFill>
                <a:highlight>
                  <a:srgbClr val="FFFFFF"/>
                </a:highlight>
              </a:rPr>
              <a:t> </a:t>
            </a:r>
            <a:r>
              <a:rPr lang="tr-TR" sz="1450" dirty="0" err="1">
                <a:solidFill>
                  <a:srgbClr val="373A3C"/>
                </a:solidFill>
                <a:highlight>
                  <a:srgbClr val="FFFFFF"/>
                </a:highlight>
              </a:rPr>
              <a:t>information</a:t>
            </a:r>
            <a:r>
              <a:rPr lang="tr-TR" sz="1450" dirty="0">
                <a:solidFill>
                  <a:srgbClr val="373A3C"/>
                </a:solidFill>
                <a:highlight>
                  <a:srgbClr val="FFFFFF"/>
                </a:highlight>
              </a:rPr>
              <a:t> inside </a:t>
            </a:r>
            <a:r>
              <a:rPr lang="tr-TR" sz="1450" dirty="0" err="1">
                <a:solidFill>
                  <a:srgbClr val="373A3C"/>
                </a:solidFill>
                <a:highlight>
                  <a:srgbClr val="FFFFFF"/>
                </a:highlight>
              </a:rPr>
              <a:t>the</a:t>
            </a:r>
            <a:r>
              <a:rPr lang="tr-TR" sz="1450" dirty="0">
                <a:solidFill>
                  <a:srgbClr val="373A3C"/>
                </a:solidFill>
                <a:highlight>
                  <a:srgbClr val="FFFFFF"/>
                </a:highlight>
              </a:rPr>
              <a:t> </a:t>
            </a:r>
            <a:r>
              <a:rPr lang="tr-TR" sz="1450" dirty="0" err="1">
                <a:solidFill>
                  <a:srgbClr val="373A3C"/>
                </a:solidFill>
                <a:highlight>
                  <a:srgbClr val="FFFFFF"/>
                </a:highlight>
              </a:rPr>
              <a:t>database</a:t>
            </a:r>
            <a:r>
              <a:rPr lang="tr-TR" sz="1450" dirty="0">
                <a:solidFill>
                  <a:srgbClr val="373A3C"/>
                </a:solidFill>
                <a:highlight>
                  <a:srgbClr val="FFFFFF"/>
                </a:highlight>
              </a:rPr>
              <a:t> is </a:t>
            </a:r>
            <a:r>
              <a:rPr lang="tr-TR" sz="1450" dirty="0" err="1">
                <a:solidFill>
                  <a:srgbClr val="373A3C"/>
                </a:solidFill>
                <a:highlight>
                  <a:srgbClr val="FFFFFF"/>
                </a:highlight>
              </a:rPr>
              <a:t>grouped</a:t>
            </a:r>
            <a:r>
              <a:rPr lang="tr-TR" sz="1450" dirty="0">
                <a:solidFill>
                  <a:srgbClr val="373A3C"/>
                </a:solidFill>
                <a:highlight>
                  <a:srgbClr val="FFFFFF"/>
                </a:highlight>
              </a:rPr>
              <a:t> </a:t>
            </a:r>
            <a:r>
              <a:rPr lang="tr-TR" sz="1450" dirty="0" err="1">
                <a:solidFill>
                  <a:srgbClr val="373A3C"/>
                </a:solidFill>
                <a:highlight>
                  <a:srgbClr val="FFFFFF"/>
                </a:highlight>
              </a:rPr>
              <a:t>into</a:t>
            </a:r>
            <a:r>
              <a:rPr lang="tr-TR" sz="1450" dirty="0">
                <a:solidFill>
                  <a:srgbClr val="373A3C"/>
                </a:solidFill>
                <a:highlight>
                  <a:srgbClr val="FFFFFF"/>
                </a:highlight>
              </a:rPr>
              <a:t> </a:t>
            </a:r>
            <a:r>
              <a:rPr lang="tr-TR" sz="1450" dirty="0" err="1">
                <a:solidFill>
                  <a:srgbClr val="373A3C"/>
                </a:solidFill>
                <a:highlight>
                  <a:srgbClr val="FFFFFF"/>
                </a:highlight>
              </a:rPr>
              <a:t>tables</a:t>
            </a:r>
            <a:r>
              <a:rPr lang="tr-TR" sz="1450" dirty="0">
                <a:solidFill>
                  <a:srgbClr val="373A3C"/>
                </a:solidFill>
                <a:highlight>
                  <a:srgbClr val="FFFFFF"/>
                </a:highlight>
              </a:rPr>
              <a:t>. </a:t>
            </a:r>
            <a:endParaRPr sz="1450" dirty="0">
              <a:solidFill>
                <a:srgbClr val="373A3C"/>
              </a:solidFill>
              <a:highlight>
                <a:srgbClr val="FFFFFF"/>
              </a:highlight>
            </a:endParaRPr>
          </a:p>
          <a:p>
            <a:pPr marL="0" lvl="0" indent="0" algn="l" rtl="0">
              <a:lnSpc>
                <a:spcPct val="100000"/>
              </a:lnSpc>
              <a:spcBef>
                <a:spcPts val="0"/>
              </a:spcBef>
              <a:spcAft>
                <a:spcPts val="0"/>
              </a:spcAft>
              <a:buSzPts val="1400"/>
              <a:buNone/>
            </a:pPr>
            <a:r>
              <a:rPr lang="tr-TR" sz="1450" dirty="0">
                <a:solidFill>
                  <a:srgbClr val="373A3C"/>
                </a:solidFill>
                <a:highlight>
                  <a:srgbClr val="FFFFFF"/>
                </a:highlight>
              </a:rPr>
              <a:t>A </a:t>
            </a:r>
            <a:r>
              <a:rPr lang="tr-TR" sz="1450" dirty="0" err="1">
                <a:solidFill>
                  <a:srgbClr val="373A3C"/>
                </a:solidFill>
                <a:highlight>
                  <a:srgbClr val="FFFFFF"/>
                </a:highlight>
              </a:rPr>
              <a:t>table</a:t>
            </a:r>
            <a:r>
              <a:rPr lang="tr-TR" sz="1450" dirty="0">
                <a:solidFill>
                  <a:srgbClr val="373A3C"/>
                </a:solidFill>
                <a:highlight>
                  <a:srgbClr val="FFFFFF"/>
                </a:highlight>
              </a:rPr>
              <a:t> in a </a:t>
            </a:r>
            <a:r>
              <a:rPr lang="tr-TR" sz="1450" dirty="0" err="1">
                <a:solidFill>
                  <a:srgbClr val="373A3C"/>
                </a:solidFill>
                <a:highlight>
                  <a:srgbClr val="FFFFFF"/>
                </a:highlight>
              </a:rPr>
              <a:t>database</a:t>
            </a:r>
            <a:r>
              <a:rPr lang="tr-TR" sz="1450" dirty="0">
                <a:solidFill>
                  <a:srgbClr val="373A3C"/>
                </a:solidFill>
                <a:highlight>
                  <a:srgbClr val="FFFFFF"/>
                </a:highlight>
              </a:rPr>
              <a:t> is </a:t>
            </a:r>
            <a:r>
              <a:rPr lang="tr-TR" sz="1450" dirty="0" err="1">
                <a:solidFill>
                  <a:srgbClr val="373A3C"/>
                </a:solidFill>
                <a:highlight>
                  <a:srgbClr val="FFFFFF"/>
                </a:highlight>
              </a:rPr>
              <a:t>called</a:t>
            </a:r>
            <a:r>
              <a:rPr lang="tr-TR" sz="1450" dirty="0">
                <a:solidFill>
                  <a:srgbClr val="373A3C"/>
                </a:solidFill>
                <a:highlight>
                  <a:srgbClr val="FFFFFF"/>
                </a:highlight>
              </a:rPr>
              <a:t> a </a:t>
            </a:r>
            <a:r>
              <a:rPr lang="tr-TR" sz="1450" i="1" dirty="0" err="1">
                <a:solidFill>
                  <a:srgbClr val="373A3C"/>
                </a:solidFill>
              </a:rPr>
              <a:t>database</a:t>
            </a:r>
            <a:r>
              <a:rPr lang="tr-TR" sz="1450" i="1" dirty="0">
                <a:solidFill>
                  <a:srgbClr val="373A3C"/>
                </a:solidFill>
              </a:rPr>
              <a:t> </a:t>
            </a:r>
            <a:r>
              <a:rPr lang="tr-TR" sz="1450" i="1" dirty="0" err="1">
                <a:solidFill>
                  <a:srgbClr val="373A3C"/>
                </a:solidFill>
              </a:rPr>
              <a:t>table</a:t>
            </a:r>
            <a:r>
              <a:rPr lang="tr-TR" sz="1450" dirty="0">
                <a:solidFill>
                  <a:srgbClr val="373A3C"/>
                </a:solidFill>
                <a:highlight>
                  <a:srgbClr val="FFFFFF"/>
                </a:highlight>
              </a:rPr>
              <a:t>. </a:t>
            </a:r>
            <a:endParaRPr sz="1450" dirty="0">
              <a:solidFill>
                <a:srgbClr val="373A3C"/>
              </a:solidFill>
              <a:highlight>
                <a:srgbClr val="FFFFFF"/>
              </a:highlight>
            </a:endParaRPr>
          </a:p>
          <a:p>
            <a:pPr marL="0" lvl="0" indent="0" algn="l" rtl="0">
              <a:lnSpc>
                <a:spcPct val="100000"/>
              </a:lnSpc>
              <a:spcBef>
                <a:spcPts val="0"/>
              </a:spcBef>
              <a:spcAft>
                <a:spcPts val="0"/>
              </a:spcAft>
              <a:buSzPts val="1400"/>
              <a:buNone/>
            </a:pPr>
            <a:r>
              <a:rPr lang="tr-TR" sz="1450" dirty="0" err="1">
                <a:solidFill>
                  <a:srgbClr val="373A3C"/>
                </a:solidFill>
                <a:highlight>
                  <a:srgbClr val="FFFFFF"/>
                </a:highlight>
              </a:rPr>
              <a:t>Tables</a:t>
            </a:r>
            <a:r>
              <a:rPr lang="tr-TR" sz="1450" dirty="0">
                <a:solidFill>
                  <a:srgbClr val="373A3C"/>
                </a:solidFill>
                <a:highlight>
                  <a:srgbClr val="FFFFFF"/>
                </a:highlight>
              </a:rPr>
              <a:t> </a:t>
            </a:r>
            <a:r>
              <a:rPr lang="tr-TR" sz="1450" dirty="0" err="1">
                <a:solidFill>
                  <a:srgbClr val="373A3C"/>
                </a:solidFill>
                <a:highlight>
                  <a:srgbClr val="FFFFFF"/>
                </a:highlight>
              </a:rPr>
              <a:t>are</a:t>
            </a:r>
            <a:r>
              <a:rPr lang="tr-TR" sz="1450" dirty="0">
                <a:solidFill>
                  <a:srgbClr val="373A3C"/>
                </a:solidFill>
                <a:highlight>
                  <a:srgbClr val="FFFFFF"/>
                </a:highlight>
              </a:rPr>
              <a:t> </a:t>
            </a:r>
            <a:r>
              <a:rPr lang="tr-TR" sz="1450" dirty="0" err="1">
                <a:solidFill>
                  <a:srgbClr val="373A3C"/>
                </a:solidFill>
                <a:highlight>
                  <a:srgbClr val="FFFFFF"/>
                </a:highlight>
              </a:rPr>
              <a:t>the</a:t>
            </a:r>
            <a:r>
              <a:rPr lang="tr-TR" sz="1450" dirty="0">
                <a:solidFill>
                  <a:srgbClr val="373A3C"/>
                </a:solidFill>
                <a:highlight>
                  <a:srgbClr val="FFFFFF"/>
                </a:highlight>
              </a:rPr>
              <a:t> </a:t>
            </a:r>
            <a:r>
              <a:rPr lang="tr-TR" sz="1450" dirty="0" err="1">
                <a:solidFill>
                  <a:srgbClr val="373A3C"/>
                </a:solidFill>
                <a:highlight>
                  <a:srgbClr val="FFFFFF"/>
                </a:highlight>
              </a:rPr>
              <a:t>basic</a:t>
            </a:r>
            <a:r>
              <a:rPr lang="tr-TR" sz="1450" dirty="0">
                <a:solidFill>
                  <a:srgbClr val="373A3C"/>
                </a:solidFill>
                <a:highlight>
                  <a:srgbClr val="FFFFFF"/>
                </a:highlight>
              </a:rPr>
              <a:t> </a:t>
            </a:r>
            <a:r>
              <a:rPr lang="tr-TR" sz="1450" dirty="0" err="1">
                <a:solidFill>
                  <a:srgbClr val="373A3C"/>
                </a:solidFill>
                <a:highlight>
                  <a:srgbClr val="FFFFFF"/>
                </a:highlight>
              </a:rPr>
              <a:t>unit</a:t>
            </a:r>
            <a:r>
              <a:rPr lang="tr-TR" sz="1450" dirty="0">
                <a:solidFill>
                  <a:srgbClr val="373A3C"/>
                </a:solidFill>
                <a:highlight>
                  <a:srgbClr val="FFFFFF"/>
                </a:highlight>
              </a:rPr>
              <a:t> of data </a:t>
            </a:r>
            <a:r>
              <a:rPr lang="tr-TR" sz="1450" dirty="0" err="1">
                <a:solidFill>
                  <a:srgbClr val="373A3C"/>
                </a:solidFill>
                <a:highlight>
                  <a:srgbClr val="FFFFFF"/>
                </a:highlight>
              </a:rPr>
              <a:t>storage</a:t>
            </a:r>
            <a:r>
              <a:rPr lang="tr-TR" sz="1450" dirty="0">
                <a:solidFill>
                  <a:srgbClr val="373A3C"/>
                </a:solidFill>
                <a:highlight>
                  <a:srgbClr val="FFFFFF"/>
                </a:highlight>
              </a:rPr>
              <a:t> in </a:t>
            </a:r>
            <a:r>
              <a:rPr lang="tr-TR" sz="1450" dirty="0" err="1">
                <a:solidFill>
                  <a:srgbClr val="373A3C"/>
                </a:solidFill>
                <a:highlight>
                  <a:srgbClr val="FFFFFF"/>
                </a:highlight>
              </a:rPr>
              <a:t>databases</a:t>
            </a:r>
            <a:r>
              <a:rPr lang="tr-TR" sz="1450" dirty="0">
                <a:solidFill>
                  <a:srgbClr val="373A3C"/>
                </a:solidFill>
                <a:highlight>
                  <a:srgbClr val="FFFFFF"/>
                </a:highlight>
              </a:rPr>
              <a:t>. </a:t>
            </a:r>
            <a:endParaRPr sz="1450" dirty="0">
              <a:solidFill>
                <a:srgbClr val="373A3C"/>
              </a:solidFill>
              <a:highlight>
                <a:srgbClr val="FFFFFF"/>
              </a:highlight>
            </a:endParaRPr>
          </a:p>
          <a:p>
            <a:pPr marL="0" lvl="0" indent="0" algn="l" rtl="0">
              <a:lnSpc>
                <a:spcPct val="100000"/>
              </a:lnSpc>
              <a:spcBef>
                <a:spcPts val="0"/>
              </a:spcBef>
              <a:spcAft>
                <a:spcPts val="0"/>
              </a:spcAft>
              <a:buSzPts val="1400"/>
              <a:buNone/>
            </a:pPr>
            <a:r>
              <a:rPr lang="tr-TR" sz="1450" dirty="0" err="1">
                <a:solidFill>
                  <a:srgbClr val="373A3C"/>
                </a:solidFill>
                <a:highlight>
                  <a:srgbClr val="FFFFFF"/>
                </a:highlight>
              </a:rPr>
              <a:t>We</a:t>
            </a:r>
            <a:r>
              <a:rPr lang="tr-TR" sz="1450" dirty="0">
                <a:solidFill>
                  <a:srgbClr val="373A3C"/>
                </a:solidFill>
                <a:highlight>
                  <a:srgbClr val="FFFFFF"/>
                </a:highlight>
              </a:rPr>
              <a:t> </a:t>
            </a:r>
            <a:r>
              <a:rPr lang="tr-TR" sz="1450" dirty="0" err="1">
                <a:solidFill>
                  <a:srgbClr val="373A3C"/>
                </a:solidFill>
                <a:highlight>
                  <a:srgbClr val="FFFFFF"/>
                </a:highlight>
              </a:rPr>
              <a:t>used</a:t>
            </a:r>
            <a:r>
              <a:rPr lang="tr-TR" sz="1450" dirty="0">
                <a:solidFill>
                  <a:srgbClr val="373A3C"/>
                </a:solidFill>
                <a:highlight>
                  <a:srgbClr val="FFFFFF"/>
                </a:highlight>
              </a:rPr>
              <a:t> </a:t>
            </a:r>
            <a:r>
              <a:rPr lang="tr-TR" sz="1450" dirty="0" err="1">
                <a:solidFill>
                  <a:srgbClr val="373A3C"/>
                </a:solidFill>
                <a:highlight>
                  <a:srgbClr val="FFFFFF"/>
                </a:highlight>
              </a:rPr>
              <a:t>the</a:t>
            </a:r>
            <a:r>
              <a:rPr lang="tr-TR" sz="1450" dirty="0">
                <a:solidFill>
                  <a:srgbClr val="373A3C"/>
                </a:solidFill>
                <a:highlight>
                  <a:srgbClr val="FFFFFF"/>
                </a:highlight>
              </a:rPr>
              <a:t> </a:t>
            </a:r>
            <a:r>
              <a:rPr lang="tr-TR" sz="1450" dirty="0" err="1">
                <a:solidFill>
                  <a:srgbClr val="373A3C"/>
                </a:solidFill>
                <a:highlight>
                  <a:srgbClr val="FFFFFF"/>
                </a:highlight>
              </a:rPr>
              <a:t>term</a:t>
            </a:r>
            <a:r>
              <a:rPr lang="tr-TR" sz="1450" dirty="0">
                <a:solidFill>
                  <a:srgbClr val="373A3C"/>
                </a:solidFill>
                <a:highlight>
                  <a:srgbClr val="FFFFFF"/>
                </a:highlight>
              </a:rPr>
              <a:t> </a:t>
            </a:r>
            <a:r>
              <a:rPr lang="tr-TR" sz="1450" dirty="0" err="1">
                <a:solidFill>
                  <a:srgbClr val="373A3C"/>
                </a:solidFill>
              </a:rPr>
              <a:t>structured</a:t>
            </a:r>
            <a:r>
              <a:rPr lang="tr-TR" sz="1450" dirty="0">
                <a:solidFill>
                  <a:srgbClr val="373A3C"/>
                </a:solidFill>
              </a:rPr>
              <a:t> data. </a:t>
            </a:r>
            <a:r>
              <a:rPr lang="tr-TR" sz="1450" dirty="0" err="1">
                <a:solidFill>
                  <a:srgbClr val="373A3C"/>
                </a:solidFill>
                <a:highlight>
                  <a:srgbClr val="FFFFFF"/>
                </a:highlight>
              </a:rPr>
              <a:t>Structured</a:t>
            </a:r>
            <a:r>
              <a:rPr lang="tr-TR" sz="1450" dirty="0">
                <a:solidFill>
                  <a:srgbClr val="373A3C"/>
                </a:solidFill>
                <a:highlight>
                  <a:srgbClr val="FFFFFF"/>
                </a:highlight>
              </a:rPr>
              <a:t> data here</a:t>
            </a:r>
            <a:r>
              <a:rPr lang="tr-TR" sz="1450" dirty="0">
                <a:solidFill>
                  <a:srgbClr val="373A3C"/>
                </a:solidFill>
              </a:rPr>
              <a:t> </a:t>
            </a:r>
            <a:r>
              <a:rPr lang="tr-TR" sz="1450" dirty="0" err="1">
                <a:solidFill>
                  <a:srgbClr val="373A3C"/>
                </a:solidFill>
                <a:highlight>
                  <a:srgbClr val="FFFFFF"/>
                </a:highlight>
              </a:rPr>
              <a:t>means</a:t>
            </a:r>
            <a:r>
              <a:rPr lang="tr-TR" sz="1450" dirty="0">
                <a:solidFill>
                  <a:srgbClr val="373A3C"/>
                </a:solidFill>
                <a:highlight>
                  <a:srgbClr val="FFFFFF"/>
                </a:highlight>
              </a:rPr>
              <a:t> </a:t>
            </a:r>
            <a:r>
              <a:rPr lang="tr-TR" sz="1450" dirty="0" err="1">
                <a:solidFill>
                  <a:srgbClr val="373A3C"/>
                </a:solidFill>
                <a:highlight>
                  <a:srgbClr val="FFFFFF"/>
                </a:highlight>
              </a:rPr>
              <a:t>table</a:t>
            </a:r>
            <a:r>
              <a:rPr lang="tr-TR" sz="1450" dirty="0">
                <a:solidFill>
                  <a:srgbClr val="373A3C"/>
                </a:solidFill>
                <a:highlight>
                  <a:srgbClr val="FFFFFF"/>
                </a:highlight>
              </a:rPr>
              <a:t>. A </a:t>
            </a:r>
            <a:r>
              <a:rPr lang="tr-TR" sz="1450" dirty="0" err="1">
                <a:solidFill>
                  <a:srgbClr val="373A3C"/>
                </a:solidFill>
                <a:highlight>
                  <a:srgbClr val="FFFFFF"/>
                </a:highlight>
              </a:rPr>
              <a:t>table</a:t>
            </a:r>
            <a:r>
              <a:rPr lang="tr-TR" sz="1450" dirty="0">
                <a:solidFill>
                  <a:srgbClr val="373A3C"/>
                </a:solidFill>
                <a:highlight>
                  <a:srgbClr val="FFFFFF"/>
                </a:highlight>
              </a:rPr>
              <a:t> </a:t>
            </a:r>
            <a:r>
              <a:rPr lang="tr-TR" sz="1450" dirty="0" err="1">
                <a:solidFill>
                  <a:srgbClr val="373A3C"/>
                </a:solidFill>
                <a:highlight>
                  <a:srgbClr val="FFFFFF"/>
                </a:highlight>
              </a:rPr>
              <a:t>consists</a:t>
            </a:r>
            <a:r>
              <a:rPr lang="tr-TR" sz="1450" dirty="0">
                <a:solidFill>
                  <a:srgbClr val="373A3C"/>
                </a:solidFill>
                <a:highlight>
                  <a:srgbClr val="FFFFFF"/>
                </a:highlight>
              </a:rPr>
              <a:t> of </a:t>
            </a:r>
            <a:r>
              <a:rPr lang="tr-TR" sz="1450" dirty="0" err="1">
                <a:solidFill>
                  <a:srgbClr val="373A3C"/>
                </a:solidFill>
                <a:highlight>
                  <a:srgbClr val="FFFFFF"/>
                </a:highlight>
              </a:rPr>
              <a:t>columns</a:t>
            </a:r>
            <a:r>
              <a:rPr lang="tr-TR" sz="1450" dirty="0">
                <a:solidFill>
                  <a:srgbClr val="373A3C"/>
                </a:solidFill>
                <a:highlight>
                  <a:srgbClr val="FFFFFF"/>
                </a:highlight>
              </a:rPr>
              <a:t> </a:t>
            </a:r>
            <a:r>
              <a:rPr lang="tr-TR" sz="1450" dirty="0" err="1">
                <a:solidFill>
                  <a:srgbClr val="373A3C"/>
                </a:solidFill>
                <a:highlight>
                  <a:srgbClr val="FFFFFF"/>
                </a:highlight>
              </a:rPr>
              <a:t>and</a:t>
            </a:r>
            <a:r>
              <a:rPr lang="tr-TR" sz="1450" dirty="0">
                <a:solidFill>
                  <a:srgbClr val="373A3C"/>
                </a:solidFill>
                <a:highlight>
                  <a:srgbClr val="FFFFFF"/>
                </a:highlight>
              </a:rPr>
              <a:t> </a:t>
            </a:r>
            <a:r>
              <a:rPr lang="tr-TR" sz="1450" dirty="0" err="1">
                <a:solidFill>
                  <a:srgbClr val="373A3C"/>
                </a:solidFill>
                <a:highlight>
                  <a:srgbClr val="FFFFFF"/>
                </a:highlight>
              </a:rPr>
              <a:t>rows</a:t>
            </a:r>
            <a:r>
              <a:rPr lang="tr-TR" sz="1450" dirty="0">
                <a:solidFill>
                  <a:srgbClr val="373A3C"/>
                </a:solidFill>
                <a:highlight>
                  <a:srgbClr val="FFFFFF"/>
                </a:highlight>
              </a:rPr>
              <a:t>. </a:t>
            </a:r>
            <a:r>
              <a:rPr lang="tr-TR" sz="1450" dirty="0" err="1">
                <a:solidFill>
                  <a:srgbClr val="373A3C"/>
                </a:solidFill>
                <a:highlight>
                  <a:srgbClr val="FFFFFF"/>
                </a:highlight>
              </a:rPr>
              <a:t>You</a:t>
            </a:r>
            <a:r>
              <a:rPr lang="tr-TR" sz="1450" dirty="0">
                <a:solidFill>
                  <a:srgbClr val="373A3C"/>
                </a:solidFill>
                <a:highlight>
                  <a:srgbClr val="FFFFFF"/>
                </a:highlight>
              </a:rPr>
              <a:t> </a:t>
            </a:r>
            <a:r>
              <a:rPr lang="tr-TR" sz="1450" dirty="0" err="1">
                <a:solidFill>
                  <a:srgbClr val="373A3C"/>
                </a:solidFill>
                <a:highlight>
                  <a:srgbClr val="FFFFFF"/>
                </a:highlight>
              </a:rPr>
              <a:t>may</a:t>
            </a:r>
            <a:r>
              <a:rPr lang="tr-TR" sz="1450" dirty="0">
                <a:solidFill>
                  <a:srgbClr val="373A3C"/>
                </a:solidFill>
                <a:highlight>
                  <a:srgbClr val="FFFFFF"/>
                </a:highlight>
              </a:rPr>
              <a:t> </a:t>
            </a:r>
            <a:r>
              <a:rPr lang="tr-TR" sz="1450" dirty="0" err="1">
                <a:solidFill>
                  <a:srgbClr val="373A3C"/>
                </a:solidFill>
                <a:highlight>
                  <a:srgbClr val="FFFFFF"/>
                </a:highlight>
              </a:rPr>
              <a:t>think</a:t>
            </a:r>
            <a:r>
              <a:rPr lang="tr-TR" sz="1450" dirty="0">
                <a:solidFill>
                  <a:srgbClr val="373A3C"/>
                </a:solidFill>
                <a:highlight>
                  <a:srgbClr val="FFFFFF"/>
                </a:highlight>
              </a:rPr>
              <a:t> of it as an Excel </a:t>
            </a:r>
            <a:r>
              <a:rPr lang="tr-TR" sz="1450" dirty="0" err="1">
                <a:solidFill>
                  <a:srgbClr val="373A3C"/>
                </a:solidFill>
                <a:highlight>
                  <a:srgbClr val="FFFFFF"/>
                </a:highlight>
              </a:rPr>
              <a:t>or</a:t>
            </a:r>
            <a:r>
              <a:rPr lang="tr-TR" sz="1450" dirty="0">
                <a:solidFill>
                  <a:srgbClr val="373A3C"/>
                </a:solidFill>
                <a:highlight>
                  <a:srgbClr val="FFFFFF"/>
                </a:highlight>
              </a:rPr>
              <a:t> Google </a:t>
            </a:r>
            <a:r>
              <a:rPr lang="tr-TR" sz="1450" dirty="0" err="1">
                <a:solidFill>
                  <a:srgbClr val="373A3C"/>
                </a:solidFill>
                <a:highlight>
                  <a:srgbClr val="FFFFFF"/>
                </a:highlight>
              </a:rPr>
              <a:t>spreadsheet</a:t>
            </a:r>
            <a:r>
              <a:rPr lang="tr-TR" sz="1450" dirty="0">
                <a:solidFill>
                  <a:srgbClr val="373A3C"/>
                </a:solidFill>
                <a:highlight>
                  <a:srgbClr val="FFFFFF"/>
                </a:highlight>
              </a:rPr>
              <a:t>. </a:t>
            </a:r>
            <a:r>
              <a:rPr lang="tr-TR" sz="1450" dirty="0" err="1">
                <a:solidFill>
                  <a:srgbClr val="373A3C"/>
                </a:solidFill>
                <a:highlight>
                  <a:srgbClr val="FFFFFF"/>
                </a:highlight>
              </a:rPr>
              <a:t>Although</a:t>
            </a:r>
            <a:r>
              <a:rPr lang="tr-TR" sz="1450" dirty="0">
                <a:solidFill>
                  <a:srgbClr val="373A3C"/>
                </a:solidFill>
                <a:highlight>
                  <a:srgbClr val="FFFFFF"/>
                </a:highlight>
              </a:rPr>
              <a:t> </a:t>
            </a:r>
            <a:r>
              <a:rPr lang="tr-TR" sz="1450" dirty="0" err="1">
                <a:solidFill>
                  <a:srgbClr val="373A3C"/>
                </a:solidFill>
                <a:highlight>
                  <a:srgbClr val="FFFFFF"/>
                </a:highlight>
              </a:rPr>
              <a:t>there</a:t>
            </a:r>
            <a:r>
              <a:rPr lang="tr-TR" sz="1450" dirty="0">
                <a:solidFill>
                  <a:srgbClr val="373A3C"/>
                </a:solidFill>
                <a:highlight>
                  <a:srgbClr val="FFFFFF"/>
                </a:highlight>
              </a:rPr>
              <a:t> </a:t>
            </a:r>
            <a:r>
              <a:rPr lang="tr-TR" sz="1450" dirty="0" err="1">
                <a:solidFill>
                  <a:srgbClr val="373A3C"/>
                </a:solidFill>
                <a:highlight>
                  <a:srgbClr val="FFFFFF"/>
                </a:highlight>
              </a:rPr>
              <a:t>are</a:t>
            </a:r>
            <a:r>
              <a:rPr lang="tr-TR" sz="1450" dirty="0">
                <a:solidFill>
                  <a:srgbClr val="373A3C"/>
                </a:solidFill>
                <a:highlight>
                  <a:srgbClr val="FFFFFF"/>
                </a:highlight>
              </a:rPr>
              <a:t> </a:t>
            </a:r>
            <a:r>
              <a:rPr lang="tr-TR" sz="1450" dirty="0" err="1">
                <a:solidFill>
                  <a:srgbClr val="373A3C"/>
                </a:solidFill>
                <a:highlight>
                  <a:srgbClr val="FFFFFF"/>
                </a:highlight>
              </a:rPr>
              <a:t>similarities</a:t>
            </a:r>
            <a:r>
              <a:rPr lang="tr-TR" sz="1450" dirty="0">
                <a:solidFill>
                  <a:srgbClr val="373A3C"/>
                </a:solidFill>
                <a:highlight>
                  <a:srgbClr val="FFFFFF"/>
                </a:highlight>
              </a:rPr>
              <a:t> </a:t>
            </a:r>
            <a:r>
              <a:rPr lang="tr-TR" sz="1450" dirty="0" err="1">
                <a:solidFill>
                  <a:srgbClr val="373A3C"/>
                </a:solidFill>
                <a:highlight>
                  <a:srgbClr val="FFFFFF"/>
                </a:highlight>
              </a:rPr>
              <a:t>between</a:t>
            </a:r>
            <a:r>
              <a:rPr lang="tr-TR" sz="1450" dirty="0">
                <a:solidFill>
                  <a:srgbClr val="373A3C"/>
                </a:solidFill>
                <a:highlight>
                  <a:srgbClr val="FFFFFF"/>
                </a:highlight>
              </a:rPr>
              <a:t> </a:t>
            </a:r>
            <a:r>
              <a:rPr lang="tr-TR" sz="1450" dirty="0" err="1">
                <a:solidFill>
                  <a:srgbClr val="373A3C"/>
                </a:solidFill>
                <a:highlight>
                  <a:srgbClr val="FFFFFF"/>
                </a:highlight>
              </a:rPr>
              <a:t>the</a:t>
            </a:r>
            <a:r>
              <a:rPr lang="tr-TR" sz="1450" dirty="0">
                <a:solidFill>
                  <a:srgbClr val="373A3C"/>
                </a:solidFill>
                <a:highlight>
                  <a:srgbClr val="FFFFFF"/>
                </a:highlight>
              </a:rPr>
              <a:t> </a:t>
            </a:r>
            <a:r>
              <a:rPr lang="tr-TR" sz="1450" dirty="0" err="1">
                <a:solidFill>
                  <a:srgbClr val="373A3C"/>
                </a:solidFill>
                <a:highlight>
                  <a:srgbClr val="FFFFFF"/>
                </a:highlight>
              </a:rPr>
              <a:t>database</a:t>
            </a:r>
            <a:r>
              <a:rPr lang="tr-TR" sz="1450" dirty="0">
                <a:solidFill>
                  <a:srgbClr val="373A3C"/>
                </a:solidFill>
                <a:highlight>
                  <a:srgbClr val="FFFFFF"/>
                </a:highlight>
              </a:rPr>
              <a:t> </a:t>
            </a:r>
            <a:r>
              <a:rPr lang="tr-TR" sz="1450" dirty="0" err="1">
                <a:solidFill>
                  <a:srgbClr val="373A3C"/>
                </a:solidFill>
                <a:highlight>
                  <a:srgbClr val="FFFFFF"/>
                </a:highlight>
              </a:rPr>
              <a:t>table</a:t>
            </a:r>
            <a:r>
              <a:rPr lang="tr-TR" sz="1450" dirty="0">
                <a:solidFill>
                  <a:srgbClr val="373A3C"/>
                </a:solidFill>
                <a:highlight>
                  <a:srgbClr val="FFFFFF"/>
                </a:highlight>
              </a:rPr>
              <a:t> </a:t>
            </a:r>
            <a:r>
              <a:rPr lang="tr-TR" sz="1450" dirty="0" err="1">
                <a:solidFill>
                  <a:srgbClr val="373A3C"/>
                </a:solidFill>
                <a:highlight>
                  <a:srgbClr val="FFFFFF"/>
                </a:highlight>
              </a:rPr>
              <a:t>and</a:t>
            </a:r>
            <a:r>
              <a:rPr lang="tr-TR" sz="1450" dirty="0">
                <a:solidFill>
                  <a:srgbClr val="373A3C"/>
                </a:solidFill>
                <a:highlight>
                  <a:srgbClr val="FFFFFF"/>
                </a:highlight>
              </a:rPr>
              <a:t> Excel/Google </a:t>
            </a:r>
            <a:r>
              <a:rPr lang="tr-TR" sz="1450" dirty="0" err="1">
                <a:solidFill>
                  <a:srgbClr val="373A3C"/>
                </a:solidFill>
                <a:highlight>
                  <a:srgbClr val="FFFFFF"/>
                </a:highlight>
              </a:rPr>
              <a:t>spreadsheet</a:t>
            </a:r>
            <a:r>
              <a:rPr lang="tr-TR" sz="1450" dirty="0">
                <a:solidFill>
                  <a:srgbClr val="373A3C"/>
                </a:solidFill>
                <a:highlight>
                  <a:srgbClr val="FFFFFF"/>
                </a:highlight>
              </a:rPr>
              <a:t>, they </a:t>
            </a:r>
            <a:r>
              <a:rPr lang="tr-TR" sz="1450" dirty="0" err="1">
                <a:solidFill>
                  <a:srgbClr val="373A3C"/>
                </a:solidFill>
                <a:highlight>
                  <a:srgbClr val="FFFFFF"/>
                </a:highlight>
              </a:rPr>
              <a:t>are</a:t>
            </a:r>
            <a:r>
              <a:rPr lang="tr-TR" sz="1450" dirty="0">
                <a:solidFill>
                  <a:srgbClr val="373A3C"/>
                </a:solidFill>
                <a:highlight>
                  <a:srgbClr val="FFFFFF"/>
                </a:highlight>
              </a:rPr>
              <a:t> </a:t>
            </a:r>
            <a:r>
              <a:rPr lang="tr-TR" sz="1450" dirty="0" err="1">
                <a:solidFill>
                  <a:srgbClr val="373A3C"/>
                </a:solidFill>
                <a:highlight>
                  <a:srgbClr val="FFFFFF"/>
                </a:highlight>
              </a:rPr>
              <a:t>different</a:t>
            </a:r>
            <a:r>
              <a:rPr lang="tr-TR" sz="1450" dirty="0">
                <a:solidFill>
                  <a:srgbClr val="373A3C"/>
                </a:solidFill>
                <a:highlight>
                  <a:srgbClr val="FFFFFF"/>
                </a:highlight>
              </a:rPr>
              <a:t> </a:t>
            </a:r>
            <a:r>
              <a:rPr lang="tr-TR" sz="1450" dirty="0" err="1">
                <a:solidFill>
                  <a:srgbClr val="373A3C"/>
                </a:solidFill>
                <a:highlight>
                  <a:srgbClr val="FFFFFF"/>
                </a:highlight>
              </a:rPr>
              <a:t>things</a:t>
            </a:r>
            <a:r>
              <a:rPr lang="tr-TR" sz="1450" dirty="0">
                <a:solidFill>
                  <a:srgbClr val="373A3C"/>
                </a:solidFill>
                <a:highlight>
                  <a:srgbClr val="FFFFFF"/>
                </a:highlight>
              </a:rPr>
              <a:t>. </a:t>
            </a:r>
            <a:r>
              <a:rPr lang="tr-TR" sz="1450" dirty="0" err="1">
                <a:solidFill>
                  <a:srgbClr val="373A3C"/>
                </a:solidFill>
                <a:highlight>
                  <a:srgbClr val="FFFFFF"/>
                </a:highlight>
              </a:rPr>
              <a:t>We</a:t>
            </a:r>
            <a:r>
              <a:rPr lang="tr-TR" sz="1450" dirty="0">
                <a:solidFill>
                  <a:srgbClr val="373A3C"/>
                </a:solidFill>
                <a:highlight>
                  <a:srgbClr val="FFFFFF"/>
                </a:highlight>
              </a:rPr>
              <a:t> </a:t>
            </a:r>
            <a:r>
              <a:rPr lang="tr-TR" sz="1450" dirty="0" err="1">
                <a:solidFill>
                  <a:srgbClr val="373A3C"/>
                </a:solidFill>
                <a:highlight>
                  <a:srgbClr val="FFFFFF"/>
                </a:highlight>
              </a:rPr>
              <a:t>won't</a:t>
            </a:r>
            <a:r>
              <a:rPr lang="tr-TR" sz="1450" dirty="0">
                <a:solidFill>
                  <a:srgbClr val="373A3C"/>
                </a:solidFill>
                <a:highlight>
                  <a:srgbClr val="FFFFFF"/>
                </a:highlight>
              </a:rPr>
              <a:t> </a:t>
            </a:r>
            <a:r>
              <a:rPr lang="tr-TR" sz="1450" dirty="0" err="1">
                <a:solidFill>
                  <a:srgbClr val="373A3C"/>
                </a:solidFill>
                <a:highlight>
                  <a:srgbClr val="FFFFFF"/>
                </a:highlight>
              </a:rPr>
              <a:t>get</a:t>
            </a:r>
            <a:r>
              <a:rPr lang="tr-TR" sz="1450" dirty="0">
                <a:solidFill>
                  <a:srgbClr val="373A3C"/>
                </a:solidFill>
                <a:highlight>
                  <a:srgbClr val="FFFFFF"/>
                </a:highlight>
              </a:rPr>
              <a:t> </a:t>
            </a:r>
            <a:r>
              <a:rPr lang="tr-TR" sz="1450" dirty="0" err="1">
                <a:solidFill>
                  <a:srgbClr val="373A3C"/>
                </a:solidFill>
                <a:highlight>
                  <a:srgbClr val="FFFFFF"/>
                </a:highlight>
              </a:rPr>
              <a:t>into</a:t>
            </a:r>
            <a:r>
              <a:rPr lang="tr-TR" sz="1450" dirty="0">
                <a:solidFill>
                  <a:srgbClr val="373A3C"/>
                </a:solidFill>
                <a:highlight>
                  <a:srgbClr val="FFFFFF"/>
                </a:highlight>
              </a:rPr>
              <a:t> </a:t>
            </a:r>
            <a:r>
              <a:rPr lang="tr-TR" sz="1450" dirty="0" err="1">
                <a:solidFill>
                  <a:srgbClr val="373A3C"/>
                </a:solidFill>
                <a:highlight>
                  <a:srgbClr val="FFFFFF"/>
                </a:highlight>
              </a:rPr>
              <a:t>details</a:t>
            </a:r>
            <a:r>
              <a:rPr lang="tr-TR" sz="1450" dirty="0">
                <a:solidFill>
                  <a:srgbClr val="373A3C"/>
                </a:solidFill>
                <a:highlight>
                  <a:srgbClr val="FFFFFF"/>
                </a:highlight>
              </a:rPr>
              <a:t> here. A </a:t>
            </a:r>
            <a:r>
              <a:rPr lang="tr-TR" sz="1450" dirty="0" err="1">
                <a:solidFill>
                  <a:srgbClr val="373A3C"/>
                </a:solidFill>
                <a:highlight>
                  <a:srgbClr val="FFFFFF"/>
                </a:highlight>
              </a:rPr>
              <a:t>table</a:t>
            </a:r>
            <a:r>
              <a:rPr lang="tr-TR" sz="1450" dirty="0">
                <a:solidFill>
                  <a:srgbClr val="373A3C"/>
                </a:solidFill>
                <a:highlight>
                  <a:srgbClr val="FFFFFF"/>
                </a:highlight>
              </a:rPr>
              <a:t> is </a:t>
            </a:r>
            <a:r>
              <a:rPr lang="tr-TR" sz="1450" dirty="0" err="1">
                <a:solidFill>
                  <a:srgbClr val="373A3C"/>
                </a:solidFill>
                <a:highlight>
                  <a:srgbClr val="FFFFFF"/>
                </a:highlight>
              </a:rPr>
              <a:t>made</a:t>
            </a:r>
            <a:r>
              <a:rPr lang="tr-TR" sz="1450" dirty="0">
                <a:solidFill>
                  <a:srgbClr val="373A3C"/>
                </a:solidFill>
                <a:highlight>
                  <a:srgbClr val="FFFFFF"/>
                </a:highlight>
              </a:rPr>
              <a:t> </a:t>
            </a:r>
            <a:r>
              <a:rPr lang="tr-TR" sz="1450" dirty="0" err="1">
                <a:solidFill>
                  <a:srgbClr val="373A3C"/>
                </a:solidFill>
                <a:highlight>
                  <a:srgbClr val="FFFFFF"/>
                </a:highlight>
              </a:rPr>
              <a:t>up</a:t>
            </a:r>
            <a:r>
              <a:rPr lang="tr-TR" sz="1450" dirty="0">
                <a:solidFill>
                  <a:srgbClr val="373A3C"/>
                </a:solidFill>
                <a:highlight>
                  <a:srgbClr val="FFFFFF"/>
                </a:highlight>
              </a:rPr>
              <a:t> of </a:t>
            </a:r>
            <a:r>
              <a:rPr lang="tr-TR" sz="1450" dirty="0" err="1">
                <a:solidFill>
                  <a:srgbClr val="373A3C"/>
                </a:solidFill>
                <a:highlight>
                  <a:srgbClr val="FFFFFF"/>
                </a:highlight>
              </a:rPr>
              <a:t>columns</a:t>
            </a:r>
            <a:r>
              <a:rPr lang="tr-TR" sz="1450" dirty="0">
                <a:solidFill>
                  <a:srgbClr val="373A3C"/>
                </a:solidFill>
                <a:highlight>
                  <a:srgbClr val="FFFFFF"/>
                </a:highlight>
              </a:rPr>
              <a:t> </a:t>
            </a:r>
            <a:r>
              <a:rPr lang="tr-TR" sz="1450" dirty="0" err="1">
                <a:solidFill>
                  <a:srgbClr val="373A3C"/>
                </a:solidFill>
                <a:highlight>
                  <a:srgbClr val="FFFFFF"/>
                </a:highlight>
              </a:rPr>
              <a:t>and</a:t>
            </a:r>
            <a:r>
              <a:rPr lang="tr-TR" sz="1450" dirty="0">
                <a:solidFill>
                  <a:srgbClr val="373A3C"/>
                </a:solidFill>
                <a:highlight>
                  <a:srgbClr val="FFFFFF"/>
                </a:highlight>
              </a:rPr>
              <a:t> </a:t>
            </a:r>
            <a:r>
              <a:rPr lang="tr-TR" sz="1450" dirty="0" err="1">
                <a:solidFill>
                  <a:srgbClr val="373A3C"/>
                </a:solidFill>
                <a:highlight>
                  <a:srgbClr val="FFFFFF"/>
                </a:highlight>
              </a:rPr>
              <a:t>rows</a:t>
            </a:r>
            <a:r>
              <a:rPr lang="tr-TR" sz="1450" dirty="0">
                <a:solidFill>
                  <a:srgbClr val="373A3C"/>
                </a:solidFill>
                <a:highlight>
                  <a:srgbClr val="FFFFFF"/>
                </a:highlight>
              </a:rPr>
              <a:t>. A </a:t>
            </a:r>
            <a:r>
              <a:rPr lang="tr-TR" sz="1450" dirty="0" err="1">
                <a:solidFill>
                  <a:srgbClr val="373A3C"/>
                </a:solidFill>
                <a:highlight>
                  <a:srgbClr val="FFFFFF"/>
                </a:highlight>
              </a:rPr>
              <a:t>column</a:t>
            </a:r>
            <a:r>
              <a:rPr lang="tr-TR" sz="1450" dirty="0">
                <a:solidFill>
                  <a:srgbClr val="373A3C"/>
                </a:solidFill>
                <a:highlight>
                  <a:srgbClr val="FFFFFF"/>
                </a:highlight>
              </a:rPr>
              <a:t> is a </a:t>
            </a:r>
            <a:r>
              <a:rPr lang="tr-TR" sz="1450" dirty="0" err="1">
                <a:solidFill>
                  <a:srgbClr val="373A3C"/>
                </a:solidFill>
                <a:highlight>
                  <a:srgbClr val="FFFFFF"/>
                </a:highlight>
              </a:rPr>
              <a:t>piece</a:t>
            </a:r>
            <a:r>
              <a:rPr lang="tr-TR" sz="1450" dirty="0">
                <a:solidFill>
                  <a:srgbClr val="373A3C"/>
                </a:solidFill>
                <a:highlight>
                  <a:srgbClr val="FFFFFF"/>
                </a:highlight>
              </a:rPr>
              <a:t> of data </a:t>
            </a:r>
            <a:r>
              <a:rPr lang="tr-TR" sz="1450" dirty="0" err="1">
                <a:solidFill>
                  <a:srgbClr val="373A3C"/>
                </a:solidFill>
                <a:highlight>
                  <a:srgbClr val="FFFFFF"/>
                </a:highlight>
              </a:rPr>
              <a:t>stored</a:t>
            </a:r>
            <a:r>
              <a:rPr lang="tr-TR" sz="1450" dirty="0">
                <a:solidFill>
                  <a:srgbClr val="373A3C"/>
                </a:solidFill>
                <a:highlight>
                  <a:srgbClr val="FFFFFF"/>
                </a:highlight>
              </a:rPr>
              <a:t> </a:t>
            </a:r>
            <a:r>
              <a:rPr lang="tr-TR" sz="1450" dirty="0" err="1">
                <a:solidFill>
                  <a:srgbClr val="373A3C"/>
                </a:solidFill>
                <a:highlight>
                  <a:srgbClr val="FFFFFF"/>
                </a:highlight>
              </a:rPr>
              <a:t>by</a:t>
            </a:r>
            <a:r>
              <a:rPr lang="tr-TR" sz="1450" dirty="0">
                <a:solidFill>
                  <a:srgbClr val="373A3C"/>
                </a:solidFill>
                <a:highlight>
                  <a:srgbClr val="FFFFFF"/>
                </a:highlight>
              </a:rPr>
              <a:t> </a:t>
            </a:r>
            <a:r>
              <a:rPr lang="tr-TR" sz="1450" dirty="0" err="1">
                <a:solidFill>
                  <a:srgbClr val="373A3C"/>
                </a:solidFill>
                <a:highlight>
                  <a:srgbClr val="FFFFFF"/>
                </a:highlight>
              </a:rPr>
              <a:t>the</a:t>
            </a:r>
            <a:r>
              <a:rPr lang="tr-TR" sz="1450" dirty="0">
                <a:solidFill>
                  <a:srgbClr val="373A3C"/>
                </a:solidFill>
                <a:highlight>
                  <a:srgbClr val="FFFFFF"/>
                </a:highlight>
              </a:rPr>
              <a:t> </a:t>
            </a:r>
            <a:r>
              <a:rPr lang="tr-TR" sz="1450" dirty="0" err="1">
                <a:solidFill>
                  <a:srgbClr val="373A3C"/>
                </a:solidFill>
                <a:highlight>
                  <a:srgbClr val="FFFFFF"/>
                </a:highlight>
              </a:rPr>
              <a:t>table</a:t>
            </a:r>
            <a:r>
              <a:rPr lang="tr-TR" sz="1450" dirty="0">
                <a:solidFill>
                  <a:srgbClr val="373A3C"/>
                </a:solidFill>
                <a:highlight>
                  <a:srgbClr val="FFFFFF"/>
                </a:highlight>
              </a:rPr>
              <a:t>. A </a:t>
            </a:r>
            <a:r>
              <a:rPr lang="tr-TR" sz="1450" dirty="0" err="1">
                <a:solidFill>
                  <a:srgbClr val="373A3C"/>
                </a:solidFill>
                <a:highlight>
                  <a:srgbClr val="FFFFFF"/>
                </a:highlight>
              </a:rPr>
              <a:t>row</a:t>
            </a:r>
            <a:r>
              <a:rPr lang="tr-TR" sz="1450" dirty="0">
                <a:solidFill>
                  <a:srgbClr val="373A3C"/>
                </a:solidFill>
                <a:highlight>
                  <a:srgbClr val="FFFFFF"/>
                </a:highlight>
              </a:rPr>
              <a:t> is a </a:t>
            </a:r>
            <a:r>
              <a:rPr lang="tr-TR" sz="1450" dirty="0" err="1">
                <a:solidFill>
                  <a:srgbClr val="373A3C"/>
                </a:solidFill>
                <a:highlight>
                  <a:srgbClr val="FFFFFF"/>
                </a:highlight>
              </a:rPr>
              <a:t>single</a:t>
            </a:r>
            <a:r>
              <a:rPr lang="tr-TR" sz="1450" dirty="0">
                <a:solidFill>
                  <a:srgbClr val="373A3C"/>
                </a:solidFill>
                <a:highlight>
                  <a:srgbClr val="FFFFFF"/>
                </a:highlight>
              </a:rPr>
              <a:t> set of </a:t>
            </a:r>
            <a:r>
              <a:rPr lang="tr-TR" sz="1450" dirty="0" err="1">
                <a:solidFill>
                  <a:srgbClr val="373A3C"/>
                </a:solidFill>
                <a:highlight>
                  <a:srgbClr val="FFFFFF"/>
                </a:highlight>
              </a:rPr>
              <a:t>columns</a:t>
            </a:r>
            <a:r>
              <a:rPr lang="tr-TR" sz="1450" dirty="0">
                <a:solidFill>
                  <a:srgbClr val="373A3C"/>
                </a:solidFill>
                <a:highlight>
                  <a:srgbClr val="FFFFFF"/>
                </a:highlight>
              </a:rPr>
              <a:t> </a:t>
            </a:r>
            <a:r>
              <a:rPr lang="tr-TR" sz="1450" dirty="0" err="1">
                <a:solidFill>
                  <a:srgbClr val="373A3C"/>
                </a:solidFill>
                <a:highlight>
                  <a:srgbClr val="FFFFFF"/>
                </a:highlight>
              </a:rPr>
              <a:t>that</a:t>
            </a:r>
            <a:r>
              <a:rPr lang="tr-TR" sz="1450" dirty="0">
                <a:solidFill>
                  <a:srgbClr val="373A3C"/>
                </a:solidFill>
                <a:highlight>
                  <a:srgbClr val="FFFFFF"/>
                </a:highlight>
              </a:rPr>
              <a:t> </a:t>
            </a:r>
            <a:r>
              <a:rPr lang="tr-TR" sz="1450" dirty="0" err="1">
                <a:solidFill>
                  <a:srgbClr val="373A3C"/>
                </a:solidFill>
                <a:highlight>
                  <a:srgbClr val="FFFFFF"/>
                </a:highlight>
              </a:rPr>
              <a:t>describe</a:t>
            </a:r>
            <a:r>
              <a:rPr lang="tr-TR" sz="1450" dirty="0">
                <a:solidFill>
                  <a:srgbClr val="373A3C"/>
                </a:solidFill>
                <a:highlight>
                  <a:srgbClr val="FFFFFF"/>
                </a:highlight>
              </a:rPr>
              <a:t> </a:t>
            </a:r>
            <a:r>
              <a:rPr lang="tr-TR" sz="1450" dirty="0" err="1">
                <a:solidFill>
                  <a:srgbClr val="373A3C"/>
                </a:solidFill>
                <a:highlight>
                  <a:srgbClr val="FFFFFF"/>
                </a:highlight>
              </a:rPr>
              <a:t>the</a:t>
            </a:r>
            <a:r>
              <a:rPr lang="tr-TR" sz="1450" dirty="0">
                <a:solidFill>
                  <a:srgbClr val="373A3C"/>
                </a:solidFill>
                <a:highlight>
                  <a:srgbClr val="FFFFFF"/>
                </a:highlight>
              </a:rPr>
              <a:t> </a:t>
            </a:r>
            <a:r>
              <a:rPr lang="tr-TR" sz="1450" dirty="0" err="1">
                <a:solidFill>
                  <a:srgbClr val="373A3C"/>
                </a:solidFill>
                <a:highlight>
                  <a:srgbClr val="FFFFFF"/>
                </a:highlight>
              </a:rPr>
              <a:t>attributes</a:t>
            </a:r>
            <a:r>
              <a:rPr lang="tr-TR" sz="1450" dirty="0">
                <a:solidFill>
                  <a:srgbClr val="373A3C"/>
                </a:solidFill>
                <a:highlight>
                  <a:srgbClr val="FFFFFF"/>
                </a:highlight>
              </a:rPr>
              <a:t> of a </a:t>
            </a:r>
            <a:r>
              <a:rPr lang="tr-TR" sz="1450" dirty="0" err="1">
                <a:solidFill>
                  <a:srgbClr val="373A3C"/>
                </a:solidFill>
                <a:highlight>
                  <a:srgbClr val="FFFFFF"/>
                </a:highlight>
              </a:rPr>
              <a:t>single</a:t>
            </a:r>
            <a:r>
              <a:rPr lang="tr-TR" sz="1450" dirty="0">
                <a:solidFill>
                  <a:srgbClr val="373A3C"/>
                </a:solidFill>
                <a:highlight>
                  <a:srgbClr val="FFFFFF"/>
                </a:highlight>
              </a:rPr>
              <a:t> </a:t>
            </a:r>
            <a:r>
              <a:rPr lang="tr-TR" sz="1450" dirty="0" err="1">
                <a:solidFill>
                  <a:srgbClr val="373A3C"/>
                </a:solidFill>
                <a:highlight>
                  <a:srgbClr val="FFFFFF"/>
                </a:highlight>
              </a:rPr>
              <a:t>thing</a:t>
            </a:r>
            <a:r>
              <a:rPr lang="tr-TR" sz="1450" dirty="0">
                <a:solidFill>
                  <a:srgbClr val="373A3C"/>
                </a:solidFill>
                <a:highlight>
                  <a:srgbClr val="FFFFFF"/>
                </a:highlight>
              </a:rPr>
              <a:t>. </a:t>
            </a:r>
            <a:r>
              <a:rPr lang="tr-TR" sz="1450" dirty="0" err="1">
                <a:solidFill>
                  <a:srgbClr val="373A3C"/>
                </a:solidFill>
                <a:highlight>
                  <a:srgbClr val="FFFFFF"/>
                </a:highlight>
              </a:rPr>
              <a:t>Columns</a:t>
            </a:r>
            <a:r>
              <a:rPr lang="tr-TR" sz="1450" dirty="0">
                <a:solidFill>
                  <a:srgbClr val="373A3C"/>
                </a:solidFill>
                <a:highlight>
                  <a:srgbClr val="FFFFFF"/>
                </a:highlight>
              </a:rPr>
              <a:t> </a:t>
            </a:r>
            <a:r>
              <a:rPr lang="tr-TR" sz="1450" dirty="0" err="1">
                <a:solidFill>
                  <a:srgbClr val="373A3C"/>
                </a:solidFill>
                <a:highlight>
                  <a:srgbClr val="FFFFFF"/>
                </a:highlight>
              </a:rPr>
              <a:t>should</a:t>
            </a:r>
            <a:r>
              <a:rPr lang="tr-TR" sz="1450" dirty="0">
                <a:solidFill>
                  <a:srgbClr val="373A3C"/>
                </a:solidFill>
                <a:highlight>
                  <a:srgbClr val="FFFFFF"/>
                </a:highlight>
              </a:rPr>
              <a:t> </a:t>
            </a:r>
            <a:r>
              <a:rPr lang="tr-TR" sz="1450" dirty="0" err="1">
                <a:solidFill>
                  <a:srgbClr val="373A3C"/>
                </a:solidFill>
                <a:highlight>
                  <a:srgbClr val="FFFFFF"/>
                </a:highlight>
              </a:rPr>
              <a:t>have</a:t>
            </a:r>
            <a:r>
              <a:rPr lang="tr-TR" sz="1450" dirty="0">
                <a:solidFill>
                  <a:srgbClr val="373A3C"/>
                </a:solidFill>
                <a:highlight>
                  <a:srgbClr val="FFFFFF"/>
                </a:highlight>
              </a:rPr>
              <a:t> a </a:t>
            </a:r>
            <a:r>
              <a:rPr lang="tr-TR" sz="1450" dirty="0" err="1">
                <a:solidFill>
                  <a:srgbClr val="373A3C"/>
                </a:solidFill>
                <a:highlight>
                  <a:srgbClr val="FFFFFF"/>
                </a:highlight>
              </a:rPr>
              <a:t>unique</a:t>
            </a:r>
            <a:r>
              <a:rPr lang="tr-TR" sz="1450" dirty="0">
                <a:solidFill>
                  <a:srgbClr val="373A3C"/>
                </a:solidFill>
                <a:highlight>
                  <a:srgbClr val="FFFFFF"/>
                </a:highlight>
              </a:rPr>
              <a:t> name. </a:t>
            </a:r>
            <a:r>
              <a:rPr lang="tr-TR" sz="1450" dirty="0" err="1">
                <a:solidFill>
                  <a:srgbClr val="373A3C"/>
                </a:solidFill>
                <a:highlight>
                  <a:srgbClr val="FFFFFF"/>
                </a:highlight>
              </a:rPr>
              <a:t>Columns</a:t>
            </a:r>
            <a:r>
              <a:rPr lang="tr-TR" sz="1450" dirty="0">
                <a:solidFill>
                  <a:srgbClr val="373A3C"/>
                </a:solidFill>
                <a:highlight>
                  <a:srgbClr val="FFFFFF"/>
                </a:highlight>
              </a:rPr>
              <a:t> </a:t>
            </a:r>
            <a:r>
              <a:rPr lang="tr-TR" sz="1450" dirty="0" err="1">
                <a:solidFill>
                  <a:srgbClr val="373A3C"/>
                </a:solidFill>
                <a:highlight>
                  <a:srgbClr val="FFFFFF"/>
                </a:highlight>
              </a:rPr>
              <a:t>and</a:t>
            </a:r>
            <a:r>
              <a:rPr lang="tr-TR" sz="1450" dirty="0">
                <a:solidFill>
                  <a:srgbClr val="373A3C"/>
                </a:solidFill>
                <a:highlight>
                  <a:srgbClr val="FFFFFF"/>
                </a:highlight>
              </a:rPr>
              <a:t> </a:t>
            </a:r>
            <a:r>
              <a:rPr lang="tr-TR" sz="1450" dirty="0" err="1">
                <a:solidFill>
                  <a:srgbClr val="373A3C"/>
                </a:solidFill>
                <a:highlight>
                  <a:srgbClr val="FFFFFF"/>
                </a:highlight>
              </a:rPr>
              <a:t>rows</a:t>
            </a:r>
            <a:r>
              <a:rPr lang="tr-TR" sz="1450" dirty="0">
                <a:solidFill>
                  <a:srgbClr val="373A3C"/>
                </a:solidFill>
                <a:highlight>
                  <a:srgbClr val="FFFFFF"/>
                </a:highlight>
              </a:rPr>
              <a:t> </a:t>
            </a:r>
            <a:r>
              <a:rPr lang="tr-TR" sz="1450" dirty="0" err="1">
                <a:solidFill>
                  <a:srgbClr val="373A3C"/>
                </a:solidFill>
                <a:highlight>
                  <a:srgbClr val="FFFFFF"/>
                </a:highlight>
              </a:rPr>
              <a:t>together</a:t>
            </a:r>
            <a:r>
              <a:rPr lang="tr-TR" sz="1450" dirty="0">
                <a:solidFill>
                  <a:srgbClr val="373A3C"/>
                </a:solidFill>
                <a:highlight>
                  <a:srgbClr val="FFFFFF"/>
                </a:highlight>
              </a:rPr>
              <a:t> </a:t>
            </a:r>
            <a:r>
              <a:rPr lang="tr-TR" sz="1450" dirty="0" err="1">
                <a:solidFill>
                  <a:srgbClr val="373A3C"/>
                </a:solidFill>
                <a:highlight>
                  <a:srgbClr val="FFFFFF"/>
                </a:highlight>
              </a:rPr>
              <a:t>make</a:t>
            </a:r>
            <a:r>
              <a:rPr lang="tr-TR" sz="1450" dirty="0">
                <a:solidFill>
                  <a:srgbClr val="373A3C"/>
                </a:solidFill>
                <a:highlight>
                  <a:srgbClr val="FFFFFF"/>
                </a:highlight>
              </a:rPr>
              <a:t> </a:t>
            </a:r>
            <a:r>
              <a:rPr lang="tr-TR" sz="1450" dirty="0" err="1">
                <a:solidFill>
                  <a:srgbClr val="373A3C"/>
                </a:solidFill>
                <a:highlight>
                  <a:srgbClr val="FFFFFF"/>
                </a:highlight>
              </a:rPr>
              <a:t>up</a:t>
            </a:r>
            <a:r>
              <a:rPr lang="tr-TR" sz="1450" dirty="0">
                <a:solidFill>
                  <a:srgbClr val="373A3C"/>
                </a:solidFill>
                <a:highlight>
                  <a:srgbClr val="FFFFFF"/>
                </a:highlight>
              </a:rPr>
              <a:t> a </a:t>
            </a:r>
            <a:r>
              <a:rPr lang="tr-TR" sz="1450" dirty="0" err="1">
                <a:solidFill>
                  <a:srgbClr val="373A3C"/>
                </a:solidFill>
                <a:highlight>
                  <a:srgbClr val="FFFFFF"/>
                </a:highlight>
              </a:rPr>
              <a:t>table</a:t>
            </a:r>
            <a:r>
              <a:rPr lang="tr-TR" sz="1450" dirty="0">
                <a:solidFill>
                  <a:srgbClr val="373A3C"/>
                </a:solidFill>
                <a:highlight>
                  <a:srgbClr val="FFFFFF"/>
                </a:highlight>
              </a:rPr>
              <a:t>. </a:t>
            </a: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SLIDES_API1294091749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SLIDES_API129409174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tr-TR" b="1">
                <a:solidFill>
                  <a:schemeClr val="dk1"/>
                </a:solidFill>
              </a:rPr>
              <a:t>Hard or Easy</a:t>
            </a:r>
            <a:endParaRPr b="1">
              <a:solidFill>
                <a:schemeClr val="dk1"/>
              </a:solidFill>
            </a:endParaRPr>
          </a:p>
          <a:p>
            <a:pPr marL="0" lvl="0" indent="0" algn="l" rtl="0">
              <a:spcBef>
                <a:spcPts val="0"/>
              </a:spcBef>
              <a:spcAft>
                <a:spcPts val="0"/>
              </a:spcAft>
              <a:buNone/>
            </a:pPr>
            <a:r>
              <a:rPr lang="tr-TR">
                <a:solidFill>
                  <a:schemeClr val="dk1"/>
                </a:solidFill>
              </a:rPr>
              <a:t>Use this template to do a quick temperature check and self-reflection about the homework. You can learn which students might have struggled with the assignment and therefore might need more attention today.</a:t>
            </a:r>
            <a:endParaRPr>
              <a:solidFill>
                <a:schemeClr val="dk1"/>
              </a:solidFill>
            </a:endParaRPr>
          </a:p>
          <a:p>
            <a:pPr marL="0" lvl="0" indent="0" algn="l" rtl="0">
              <a:spcBef>
                <a:spcPts val="0"/>
              </a:spcBef>
              <a:spcAft>
                <a:spcPts val="0"/>
              </a:spcAft>
              <a:buNone/>
            </a:pPr>
            <a:r>
              <a:rPr lang="tr-TR">
                <a:solidFill>
                  <a:schemeClr val="dk1"/>
                </a:solidFill>
              </a:rPr>
              <a:t>🍐 This is a Pear Deck Draggable™ Slide. </a:t>
            </a:r>
            <a:endParaRPr>
              <a:solidFill>
                <a:schemeClr val="dk1"/>
              </a:solidFill>
            </a:endParaRPr>
          </a:p>
          <a:p>
            <a:pPr marL="0" lvl="0" indent="0" algn="l" rtl="0">
              <a:spcBef>
                <a:spcPts val="0"/>
              </a:spcBef>
              <a:spcAft>
                <a:spcPts val="0"/>
              </a:spcAft>
              <a:buNone/>
            </a:pPr>
            <a:r>
              <a:rPr lang="tr-TR">
                <a:solidFill>
                  <a:schemeClr val="dk1"/>
                </a:solidFill>
              </a:rPr>
              <a:t>🍐 To edit the type of question, go back to the "Ask Students a Question" in the Pear Deck sidebar.</a:t>
            </a:r>
            <a:endParaRPr>
              <a:solidFill>
                <a:schemeClr val="dk1"/>
              </a:solidFil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e7d8f4375c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9" name="Google Shape;219;ge7d8f4375c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sz="1450" dirty="0">
              <a:solidFill>
                <a:srgbClr val="373A3C"/>
              </a:solidFill>
              <a:highlight>
                <a:srgbClr val="FFFF00"/>
              </a:highlight>
            </a:endParaRPr>
          </a:p>
          <a:p>
            <a:pPr marL="0" lvl="0" indent="0" algn="l" rtl="0">
              <a:lnSpc>
                <a:spcPct val="100000"/>
              </a:lnSpc>
              <a:spcBef>
                <a:spcPts val="0"/>
              </a:spcBef>
              <a:spcAft>
                <a:spcPts val="0"/>
              </a:spcAft>
              <a:buSzPts val="1400"/>
              <a:buNone/>
            </a:pPr>
            <a:endParaRPr sz="1450" dirty="0">
              <a:solidFill>
                <a:srgbClr val="373A3C"/>
              </a:solidFill>
              <a:highlight>
                <a:srgbClr val="FFFF00"/>
              </a:highlight>
            </a:endParaRPr>
          </a:p>
          <a:p>
            <a:pPr marL="0" lvl="0" indent="0" algn="l" rtl="0">
              <a:lnSpc>
                <a:spcPct val="100000"/>
              </a:lnSpc>
              <a:spcBef>
                <a:spcPts val="0"/>
              </a:spcBef>
              <a:spcAft>
                <a:spcPts val="0"/>
              </a:spcAft>
              <a:buSzPts val="1400"/>
              <a:buNone/>
            </a:pPr>
            <a:r>
              <a:rPr lang="tr-TR" sz="1450" dirty="0" err="1">
                <a:solidFill>
                  <a:srgbClr val="373A3C"/>
                </a:solidFill>
                <a:highlight>
                  <a:schemeClr val="lt1"/>
                </a:highlight>
              </a:rPr>
              <a:t>this</a:t>
            </a:r>
            <a:r>
              <a:rPr lang="tr-TR" sz="1450" dirty="0">
                <a:solidFill>
                  <a:srgbClr val="373A3C"/>
                </a:solidFill>
                <a:highlight>
                  <a:schemeClr val="lt1"/>
                </a:highlight>
              </a:rPr>
              <a:t> is an </a:t>
            </a:r>
            <a:r>
              <a:rPr lang="tr-TR" sz="1450" dirty="0" err="1">
                <a:solidFill>
                  <a:srgbClr val="373A3C"/>
                </a:solidFill>
                <a:highlight>
                  <a:schemeClr val="lt1"/>
                </a:highlight>
              </a:rPr>
              <a:t>example</a:t>
            </a:r>
            <a:r>
              <a:rPr lang="tr-TR" sz="1450" dirty="0">
                <a:solidFill>
                  <a:srgbClr val="373A3C"/>
                </a:solidFill>
                <a:highlight>
                  <a:schemeClr val="lt1"/>
                </a:highlight>
              </a:rPr>
              <a:t>;</a:t>
            </a:r>
            <a:endParaRPr sz="1450" dirty="0">
              <a:solidFill>
                <a:srgbClr val="373A3C"/>
              </a:solidFill>
              <a:highlight>
                <a:schemeClr val="lt1"/>
              </a:highlight>
            </a:endParaRPr>
          </a:p>
          <a:p>
            <a:pPr marL="0" lvl="0" indent="0" algn="l" rtl="0">
              <a:lnSpc>
                <a:spcPct val="100000"/>
              </a:lnSpc>
              <a:spcBef>
                <a:spcPts val="0"/>
              </a:spcBef>
              <a:spcAft>
                <a:spcPts val="0"/>
              </a:spcAft>
              <a:buSzPts val="1400"/>
              <a:buNone/>
            </a:pPr>
            <a:endParaRPr sz="1450" dirty="0">
              <a:solidFill>
                <a:srgbClr val="373A3C"/>
              </a:solidFill>
              <a:highlight>
                <a:srgbClr val="FFFF00"/>
              </a:highlight>
            </a:endParaRPr>
          </a:p>
          <a:p>
            <a:pPr marL="0" lvl="0" indent="0" algn="l" rtl="0">
              <a:lnSpc>
                <a:spcPct val="100000"/>
              </a:lnSpc>
              <a:spcBef>
                <a:spcPts val="0"/>
              </a:spcBef>
              <a:spcAft>
                <a:spcPts val="0"/>
              </a:spcAft>
              <a:buClr>
                <a:schemeClr val="dk1"/>
              </a:buClr>
              <a:buSzPts val="1100"/>
              <a:buFont typeface="Arial"/>
              <a:buNone/>
            </a:pPr>
            <a:r>
              <a:rPr lang="tr-TR" sz="1450" dirty="0" err="1">
                <a:solidFill>
                  <a:schemeClr val="dk1"/>
                </a:solidFill>
                <a:highlight>
                  <a:srgbClr val="DEF2F8"/>
                </a:highlight>
              </a:rPr>
              <a:t>Let's</a:t>
            </a:r>
            <a:r>
              <a:rPr lang="tr-TR" sz="1450" dirty="0">
                <a:solidFill>
                  <a:schemeClr val="dk1"/>
                </a:solidFill>
                <a:highlight>
                  <a:srgbClr val="DEF2F8"/>
                </a:highlight>
              </a:rPr>
              <a:t> </a:t>
            </a:r>
            <a:r>
              <a:rPr lang="tr-TR" sz="1450" dirty="0" err="1">
                <a:solidFill>
                  <a:schemeClr val="dk1"/>
                </a:solidFill>
                <a:highlight>
                  <a:srgbClr val="DEF2F8"/>
                </a:highlight>
              </a:rPr>
              <a:t>take</a:t>
            </a:r>
            <a:r>
              <a:rPr lang="tr-TR" sz="1450" dirty="0">
                <a:solidFill>
                  <a:schemeClr val="dk1"/>
                </a:solidFill>
                <a:highlight>
                  <a:srgbClr val="DEF2F8"/>
                </a:highlight>
              </a:rPr>
              <a:t> </a:t>
            </a:r>
            <a:r>
              <a:rPr lang="tr-TR" sz="1450" dirty="0" err="1">
                <a:solidFill>
                  <a:schemeClr val="dk1"/>
                </a:solidFill>
                <a:highlight>
                  <a:srgbClr val="DEF2F8"/>
                </a:highlight>
              </a:rPr>
              <a:t>the</a:t>
            </a:r>
            <a:r>
              <a:rPr lang="tr-TR" sz="1450" dirty="0">
                <a:solidFill>
                  <a:schemeClr val="dk1"/>
                </a:solidFill>
                <a:highlight>
                  <a:srgbClr val="DEF2F8"/>
                </a:highlight>
              </a:rPr>
              <a:t> </a:t>
            </a:r>
            <a:r>
              <a:rPr lang="tr-TR" sz="1450" dirty="0" err="1">
                <a:solidFill>
                  <a:schemeClr val="dk1"/>
                </a:solidFill>
                <a:highlight>
                  <a:srgbClr val="DEF2F8"/>
                </a:highlight>
              </a:rPr>
              <a:t>case</a:t>
            </a:r>
            <a:r>
              <a:rPr lang="tr-TR" sz="1450" dirty="0">
                <a:solidFill>
                  <a:schemeClr val="dk1"/>
                </a:solidFill>
                <a:highlight>
                  <a:srgbClr val="DEF2F8"/>
                </a:highlight>
              </a:rPr>
              <a:t> of a </a:t>
            </a:r>
            <a:r>
              <a:rPr lang="tr-TR" sz="1450" dirty="0" err="1">
                <a:solidFill>
                  <a:schemeClr val="dk1"/>
                </a:solidFill>
                <a:highlight>
                  <a:srgbClr val="DEF2F8"/>
                </a:highlight>
              </a:rPr>
              <a:t>company</a:t>
            </a:r>
            <a:r>
              <a:rPr lang="tr-TR" sz="1450" dirty="0">
                <a:solidFill>
                  <a:schemeClr val="dk1"/>
                </a:solidFill>
                <a:highlight>
                  <a:srgbClr val="DEF2F8"/>
                </a:highlight>
              </a:rPr>
              <a:t> </a:t>
            </a:r>
            <a:r>
              <a:rPr lang="tr-TR" sz="1450" dirty="0" err="1">
                <a:solidFill>
                  <a:schemeClr val="dk1"/>
                </a:solidFill>
                <a:highlight>
                  <a:srgbClr val="DEF2F8"/>
                </a:highlight>
              </a:rPr>
              <a:t>database</a:t>
            </a:r>
            <a:r>
              <a:rPr lang="tr-TR" sz="1450" dirty="0">
                <a:solidFill>
                  <a:schemeClr val="dk1"/>
                </a:solidFill>
                <a:highlight>
                  <a:srgbClr val="DEF2F8"/>
                </a:highlight>
              </a:rPr>
              <a:t>. </a:t>
            </a:r>
            <a:r>
              <a:rPr lang="tr-TR" sz="1450" dirty="0" err="1">
                <a:solidFill>
                  <a:schemeClr val="dk1"/>
                </a:solidFill>
                <a:highlight>
                  <a:srgbClr val="DEF2F8"/>
                </a:highlight>
              </a:rPr>
              <a:t>Suppose</a:t>
            </a:r>
            <a:r>
              <a:rPr lang="tr-TR" sz="1450" dirty="0">
                <a:solidFill>
                  <a:schemeClr val="dk1"/>
                </a:solidFill>
                <a:highlight>
                  <a:srgbClr val="DEF2F8"/>
                </a:highlight>
              </a:rPr>
              <a:t> </a:t>
            </a:r>
            <a:r>
              <a:rPr lang="tr-TR" sz="1450" dirty="0" err="1">
                <a:solidFill>
                  <a:schemeClr val="dk1"/>
                </a:solidFill>
                <a:highlight>
                  <a:srgbClr val="DEF2F8"/>
                </a:highlight>
              </a:rPr>
              <a:t>that</a:t>
            </a:r>
            <a:r>
              <a:rPr lang="tr-TR" sz="1450" dirty="0">
                <a:solidFill>
                  <a:schemeClr val="dk1"/>
                </a:solidFill>
                <a:highlight>
                  <a:srgbClr val="DEF2F8"/>
                </a:highlight>
              </a:rPr>
              <a:t> it has two </a:t>
            </a:r>
            <a:r>
              <a:rPr lang="tr-TR" sz="1450" dirty="0" err="1">
                <a:solidFill>
                  <a:schemeClr val="dk1"/>
                </a:solidFill>
                <a:highlight>
                  <a:srgbClr val="DEF2F8"/>
                </a:highlight>
              </a:rPr>
              <a:t>tables</a:t>
            </a:r>
            <a:r>
              <a:rPr lang="tr-TR" sz="1450" dirty="0">
                <a:solidFill>
                  <a:schemeClr val="dk1"/>
                </a:solidFill>
                <a:highlight>
                  <a:srgbClr val="DEF2F8"/>
                </a:highlight>
              </a:rPr>
              <a:t>. </a:t>
            </a:r>
            <a:r>
              <a:rPr lang="tr-TR" sz="1450" dirty="0" err="1">
                <a:solidFill>
                  <a:schemeClr val="dk1"/>
                </a:solidFill>
                <a:highlight>
                  <a:srgbClr val="DEF2F8"/>
                </a:highlight>
              </a:rPr>
              <a:t>One</a:t>
            </a:r>
            <a:r>
              <a:rPr lang="tr-TR" sz="1450" dirty="0">
                <a:solidFill>
                  <a:schemeClr val="dk1"/>
                </a:solidFill>
                <a:highlight>
                  <a:srgbClr val="DEF2F8"/>
                </a:highlight>
              </a:rPr>
              <a:t> is </a:t>
            </a:r>
            <a:r>
              <a:rPr lang="tr-TR" sz="1450" dirty="0" err="1">
                <a:solidFill>
                  <a:schemeClr val="dk1"/>
                </a:solidFill>
                <a:highlight>
                  <a:srgbClr val="DEF2F8"/>
                </a:highlight>
              </a:rPr>
              <a:t>employees</a:t>
            </a:r>
            <a:r>
              <a:rPr lang="tr-TR" sz="1450" dirty="0">
                <a:solidFill>
                  <a:schemeClr val="dk1"/>
                </a:solidFill>
                <a:highlight>
                  <a:srgbClr val="DEF2F8"/>
                </a:highlight>
              </a:rPr>
              <a:t>, </a:t>
            </a:r>
            <a:r>
              <a:rPr lang="tr-TR" sz="1450" dirty="0" err="1">
                <a:solidFill>
                  <a:schemeClr val="dk1"/>
                </a:solidFill>
                <a:highlight>
                  <a:srgbClr val="DEF2F8"/>
                </a:highlight>
              </a:rPr>
              <a:t>and</a:t>
            </a:r>
            <a:r>
              <a:rPr lang="tr-TR" sz="1450" dirty="0">
                <a:solidFill>
                  <a:schemeClr val="dk1"/>
                </a:solidFill>
                <a:highlight>
                  <a:srgbClr val="DEF2F8"/>
                </a:highlight>
              </a:rPr>
              <a:t> </a:t>
            </a:r>
            <a:r>
              <a:rPr lang="tr-TR" sz="1450" dirty="0" err="1">
                <a:solidFill>
                  <a:schemeClr val="dk1"/>
                </a:solidFill>
                <a:highlight>
                  <a:srgbClr val="DEF2F8"/>
                </a:highlight>
              </a:rPr>
              <a:t>other</a:t>
            </a:r>
            <a:r>
              <a:rPr lang="tr-TR" sz="1450" dirty="0">
                <a:solidFill>
                  <a:schemeClr val="dk1"/>
                </a:solidFill>
                <a:highlight>
                  <a:srgbClr val="DEF2F8"/>
                </a:highlight>
              </a:rPr>
              <a:t> is </a:t>
            </a:r>
            <a:r>
              <a:rPr lang="tr-TR" sz="1450" dirty="0" err="1">
                <a:solidFill>
                  <a:schemeClr val="dk1"/>
                </a:solidFill>
                <a:highlight>
                  <a:srgbClr val="DEF2F8"/>
                </a:highlight>
              </a:rPr>
              <a:t>departments</a:t>
            </a:r>
            <a:r>
              <a:rPr lang="tr-TR" sz="1450" dirty="0">
                <a:solidFill>
                  <a:schemeClr val="dk1"/>
                </a:solidFill>
                <a:highlight>
                  <a:srgbClr val="DEF2F8"/>
                </a:highlight>
              </a:rPr>
              <a:t>. </a:t>
            </a:r>
            <a:r>
              <a:rPr lang="tr-TR" sz="1450" dirty="0" err="1">
                <a:solidFill>
                  <a:schemeClr val="dk1"/>
                </a:solidFill>
                <a:highlight>
                  <a:srgbClr val="DEF2F8"/>
                </a:highlight>
              </a:rPr>
              <a:t>Let’s</a:t>
            </a:r>
            <a:r>
              <a:rPr lang="tr-TR" sz="1450" dirty="0">
                <a:solidFill>
                  <a:schemeClr val="dk1"/>
                </a:solidFill>
                <a:highlight>
                  <a:srgbClr val="DEF2F8"/>
                </a:highlight>
              </a:rPr>
              <a:t> </a:t>
            </a:r>
            <a:r>
              <a:rPr lang="tr-TR" sz="1450" dirty="0" err="1">
                <a:solidFill>
                  <a:schemeClr val="dk1"/>
                </a:solidFill>
                <a:highlight>
                  <a:srgbClr val="DEF2F8"/>
                </a:highlight>
              </a:rPr>
              <a:t>take</a:t>
            </a:r>
            <a:r>
              <a:rPr lang="tr-TR" sz="1450" dirty="0">
                <a:solidFill>
                  <a:schemeClr val="dk1"/>
                </a:solidFill>
                <a:highlight>
                  <a:srgbClr val="DEF2F8"/>
                </a:highlight>
              </a:rPr>
              <a:t> a </a:t>
            </a:r>
            <a:r>
              <a:rPr lang="tr-TR" sz="1450" dirty="0" err="1">
                <a:solidFill>
                  <a:schemeClr val="dk1"/>
                </a:solidFill>
                <a:highlight>
                  <a:srgbClr val="DEF2F8"/>
                </a:highlight>
              </a:rPr>
              <a:t>closer</a:t>
            </a:r>
            <a:r>
              <a:rPr lang="tr-TR" sz="1450" dirty="0">
                <a:solidFill>
                  <a:schemeClr val="dk1"/>
                </a:solidFill>
                <a:highlight>
                  <a:srgbClr val="DEF2F8"/>
                </a:highlight>
              </a:rPr>
              <a:t> </a:t>
            </a:r>
            <a:r>
              <a:rPr lang="tr-TR" sz="1450" dirty="0" err="1">
                <a:solidFill>
                  <a:schemeClr val="dk1"/>
                </a:solidFill>
                <a:highlight>
                  <a:srgbClr val="DEF2F8"/>
                </a:highlight>
              </a:rPr>
              <a:t>look</a:t>
            </a:r>
            <a:r>
              <a:rPr lang="tr-TR" sz="1450" dirty="0">
                <a:solidFill>
                  <a:schemeClr val="dk1"/>
                </a:solidFill>
                <a:highlight>
                  <a:srgbClr val="DEF2F8"/>
                </a:highlight>
              </a:rPr>
              <a:t> at </a:t>
            </a:r>
            <a:r>
              <a:rPr lang="tr-TR" sz="1450" dirty="0" err="1">
                <a:solidFill>
                  <a:schemeClr val="dk1"/>
                </a:solidFill>
                <a:highlight>
                  <a:srgbClr val="DEF2F8"/>
                </a:highlight>
              </a:rPr>
              <a:t>the</a:t>
            </a:r>
            <a:r>
              <a:rPr lang="tr-TR" sz="1450" dirty="0">
                <a:solidFill>
                  <a:schemeClr val="dk1"/>
                </a:solidFill>
                <a:highlight>
                  <a:srgbClr val="DEF2F8"/>
                </a:highlight>
              </a:rPr>
              <a:t> </a:t>
            </a:r>
            <a:r>
              <a:rPr lang="tr-TR" sz="1450" dirty="0" err="1">
                <a:solidFill>
                  <a:schemeClr val="dk1"/>
                </a:solidFill>
                <a:highlight>
                  <a:srgbClr val="DEF2F8"/>
                </a:highlight>
              </a:rPr>
              <a:t>employees</a:t>
            </a:r>
            <a:r>
              <a:rPr lang="tr-TR" sz="1450" dirty="0">
                <a:solidFill>
                  <a:schemeClr val="dk1"/>
                </a:solidFill>
                <a:highlight>
                  <a:srgbClr val="DEF2F8"/>
                </a:highlight>
              </a:rPr>
              <a:t> </a:t>
            </a:r>
            <a:r>
              <a:rPr lang="tr-TR" sz="1450" dirty="0" err="1">
                <a:solidFill>
                  <a:schemeClr val="dk1"/>
                </a:solidFill>
                <a:highlight>
                  <a:srgbClr val="DEF2F8"/>
                </a:highlight>
              </a:rPr>
              <a:t>table</a:t>
            </a:r>
            <a:r>
              <a:rPr lang="tr-TR" sz="1450" dirty="0">
                <a:solidFill>
                  <a:schemeClr val="dk1"/>
                </a:solidFill>
                <a:highlight>
                  <a:srgbClr val="DEF2F8"/>
                </a:highlight>
              </a:rPr>
              <a:t>. Here is </a:t>
            </a:r>
            <a:r>
              <a:rPr lang="tr-TR" sz="1450" dirty="0" err="1">
                <a:solidFill>
                  <a:schemeClr val="dk1"/>
                </a:solidFill>
                <a:highlight>
                  <a:srgbClr val="DEF2F8"/>
                </a:highlight>
              </a:rPr>
              <a:t>the</a:t>
            </a:r>
            <a:r>
              <a:rPr lang="tr-TR" sz="1450" dirty="0">
                <a:solidFill>
                  <a:schemeClr val="dk1"/>
                </a:solidFill>
                <a:highlight>
                  <a:srgbClr val="DEF2F8"/>
                </a:highlight>
              </a:rPr>
              <a:t> </a:t>
            </a:r>
            <a:r>
              <a:rPr lang="tr-TR" sz="1450" dirty="0" err="1">
                <a:solidFill>
                  <a:schemeClr val="dk1"/>
                </a:solidFill>
                <a:highlight>
                  <a:srgbClr val="DEF2F8"/>
                </a:highlight>
              </a:rPr>
              <a:t>breakdown</a:t>
            </a:r>
            <a:r>
              <a:rPr lang="tr-TR" sz="1450" dirty="0">
                <a:solidFill>
                  <a:schemeClr val="dk1"/>
                </a:solidFill>
                <a:highlight>
                  <a:srgbClr val="DEF2F8"/>
                </a:highlight>
              </a:rPr>
              <a:t> of </a:t>
            </a:r>
            <a:r>
              <a:rPr lang="tr-TR" sz="1450" dirty="0" err="1">
                <a:solidFill>
                  <a:schemeClr val="dk1"/>
                </a:solidFill>
                <a:highlight>
                  <a:srgbClr val="DEF2F8"/>
                </a:highlight>
              </a:rPr>
              <a:t>the</a:t>
            </a:r>
            <a:r>
              <a:rPr lang="tr-TR" sz="1450" dirty="0">
                <a:solidFill>
                  <a:schemeClr val="dk1"/>
                </a:solidFill>
                <a:highlight>
                  <a:srgbClr val="DEF2F8"/>
                </a:highlight>
              </a:rPr>
              <a:t> </a:t>
            </a:r>
            <a:r>
              <a:rPr lang="tr-TR" sz="1450" dirty="0" err="1">
                <a:solidFill>
                  <a:schemeClr val="dk1"/>
                </a:solidFill>
                <a:highlight>
                  <a:srgbClr val="DEF2F8"/>
                </a:highlight>
              </a:rPr>
              <a:t>table</a:t>
            </a:r>
            <a:r>
              <a:rPr lang="tr-TR" sz="1450" dirty="0">
                <a:solidFill>
                  <a:schemeClr val="dk1"/>
                </a:solidFill>
                <a:highlight>
                  <a:srgbClr val="DEF2F8"/>
                </a:highlight>
              </a:rPr>
              <a:t>.</a:t>
            </a:r>
            <a:endParaRPr sz="1450" dirty="0">
              <a:solidFill>
                <a:schemeClr val="dk1"/>
              </a:solidFill>
              <a:highlight>
                <a:srgbClr val="DEF2F8"/>
              </a:highlight>
            </a:endParaRPr>
          </a:p>
          <a:p>
            <a:pPr marL="457200" lvl="0" indent="-320675" algn="l" rtl="0">
              <a:lnSpc>
                <a:spcPct val="115000"/>
              </a:lnSpc>
              <a:spcBef>
                <a:spcPts val="0"/>
              </a:spcBef>
              <a:spcAft>
                <a:spcPts val="0"/>
              </a:spcAft>
              <a:buClr>
                <a:schemeClr val="dk1"/>
              </a:buClr>
              <a:buSzPts val="1450"/>
              <a:buChar char="●"/>
            </a:pPr>
            <a:r>
              <a:rPr lang="tr-TR" sz="1450" dirty="0" err="1">
                <a:solidFill>
                  <a:schemeClr val="dk1"/>
                </a:solidFill>
              </a:rPr>
              <a:t>Table's</a:t>
            </a:r>
            <a:r>
              <a:rPr lang="tr-TR" sz="1450" dirty="0">
                <a:solidFill>
                  <a:schemeClr val="dk1"/>
                </a:solidFill>
              </a:rPr>
              <a:t> name is </a:t>
            </a:r>
            <a:r>
              <a:rPr lang="tr-TR" sz="1450" i="1" dirty="0" err="1">
                <a:solidFill>
                  <a:schemeClr val="dk1"/>
                </a:solidFill>
              </a:rPr>
              <a:t>employees</a:t>
            </a:r>
            <a:r>
              <a:rPr lang="tr-TR" sz="1450" i="1" dirty="0">
                <a:solidFill>
                  <a:schemeClr val="dk1"/>
                </a:solidFill>
              </a:rPr>
              <a:t>.</a:t>
            </a:r>
            <a:endParaRPr sz="1450" i="1" dirty="0">
              <a:solidFill>
                <a:schemeClr val="dk1"/>
              </a:solidFill>
            </a:endParaRPr>
          </a:p>
          <a:p>
            <a:pPr marL="457200" lvl="0" indent="-320675" algn="l" rtl="0">
              <a:lnSpc>
                <a:spcPct val="115000"/>
              </a:lnSpc>
              <a:spcBef>
                <a:spcPts val="0"/>
              </a:spcBef>
              <a:spcAft>
                <a:spcPts val="0"/>
              </a:spcAft>
              <a:buClr>
                <a:schemeClr val="dk1"/>
              </a:buClr>
              <a:buSzPts val="1450"/>
              <a:buChar char="●"/>
            </a:pPr>
            <a:r>
              <a:rPr lang="tr-TR" sz="1450" dirty="0" err="1">
                <a:solidFill>
                  <a:schemeClr val="dk1"/>
                </a:solidFill>
              </a:rPr>
              <a:t>The</a:t>
            </a:r>
            <a:r>
              <a:rPr lang="tr-TR" sz="1450" dirty="0">
                <a:solidFill>
                  <a:schemeClr val="dk1"/>
                </a:solidFill>
              </a:rPr>
              <a:t> </a:t>
            </a:r>
            <a:r>
              <a:rPr lang="tr-TR" sz="1450" dirty="0" err="1">
                <a:solidFill>
                  <a:schemeClr val="dk1"/>
                </a:solidFill>
              </a:rPr>
              <a:t>table</a:t>
            </a:r>
            <a:r>
              <a:rPr lang="tr-TR" sz="1450" dirty="0">
                <a:solidFill>
                  <a:schemeClr val="dk1"/>
                </a:solidFill>
              </a:rPr>
              <a:t> has seven </a:t>
            </a:r>
            <a:r>
              <a:rPr lang="tr-TR" sz="1450" dirty="0" err="1">
                <a:solidFill>
                  <a:schemeClr val="dk1"/>
                </a:solidFill>
              </a:rPr>
              <a:t>columns</a:t>
            </a:r>
            <a:r>
              <a:rPr lang="tr-TR" sz="1450" dirty="0">
                <a:solidFill>
                  <a:schemeClr val="dk1"/>
                </a:solidFill>
              </a:rPr>
              <a:t> (aka, </a:t>
            </a:r>
            <a:r>
              <a:rPr lang="tr-TR" sz="1450" dirty="0" err="1">
                <a:solidFill>
                  <a:schemeClr val="dk1"/>
                </a:solidFill>
              </a:rPr>
              <a:t>fields</a:t>
            </a:r>
            <a:r>
              <a:rPr lang="tr-TR" sz="1450" dirty="0">
                <a:solidFill>
                  <a:schemeClr val="dk1"/>
                </a:solidFill>
              </a:rPr>
              <a:t> </a:t>
            </a:r>
            <a:r>
              <a:rPr lang="tr-TR" sz="1450" dirty="0" err="1">
                <a:solidFill>
                  <a:schemeClr val="dk1"/>
                </a:solidFill>
              </a:rPr>
              <a:t>or</a:t>
            </a:r>
            <a:r>
              <a:rPr lang="tr-TR" sz="1450" dirty="0">
                <a:solidFill>
                  <a:schemeClr val="dk1"/>
                </a:solidFill>
              </a:rPr>
              <a:t> </a:t>
            </a:r>
            <a:r>
              <a:rPr lang="tr-TR" sz="1450" dirty="0" err="1">
                <a:solidFill>
                  <a:schemeClr val="dk1"/>
                </a:solidFill>
              </a:rPr>
              <a:t>attributes</a:t>
            </a:r>
            <a:r>
              <a:rPr lang="tr-TR" sz="1450" dirty="0">
                <a:solidFill>
                  <a:schemeClr val="dk1"/>
                </a:solidFill>
              </a:rPr>
              <a:t>)</a:t>
            </a:r>
            <a:endParaRPr sz="1450" dirty="0">
              <a:solidFill>
                <a:schemeClr val="dk1"/>
              </a:solidFill>
            </a:endParaRPr>
          </a:p>
          <a:p>
            <a:pPr marL="457200" lvl="0" indent="-320675" algn="l" rtl="0">
              <a:lnSpc>
                <a:spcPct val="115000"/>
              </a:lnSpc>
              <a:spcBef>
                <a:spcPts val="0"/>
              </a:spcBef>
              <a:spcAft>
                <a:spcPts val="0"/>
              </a:spcAft>
              <a:buClr>
                <a:schemeClr val="dk1"/>
              </a:buClr>
              <a:buSzPts val="1450"/>
              <a:buChar char="●"/>
            </a:pPr>
            <a:r>
              <a:rPr lang="tr-TR" sz="1450" dirty="0" err="1">
                <a:solidFill>
                  <a:schemeClr val="dk1"/>
                </a:solidFill>
              </a:rPr>
              <a:t>The</a:t>
            </a:r>
            <a:r>
              <a:rPr lang="tr-TR" sz="1450" dirty="0">
                <a:solidFill>
                  <a:schemeClr val="dk1"/>
                </a:solidFill>
              </a:rPr>
              <a:t> </a:t>
            </a:r>
            <a:r>
              <a:rPr lang="tr-TR" sz="1450" dirty="0" err="1">
                <a:solidFill>
                  <a:schemeClr val="dk1"/>
                </a:solidFill>
              </a:rPr>
              <a:t>table</a:t>
            </a:r>
            <a:r>
              <a:rPr lang="tr-TR" sz="1450" dirty="0">
                <a:solidFill>
                  <a:schemeClr val="dk1"/>
                </a:solidFill>
              </a:rPr>
              <a:t> has ten </a:t>
            </a:r>
            <a:r>
              <a:rPr lang="tr-TR" sz="1450" dirty="0" err="1">
                <a:solidFill>
                  <a:schemeClr val="dk1"/>
                </a:solidFill>
              </a:rPr>
              <a:t>rows</a:t>
            </a:r>
            <a:r>
              <a:rPr lang="tr-TR" sz="1450" dirty="0">
                <a:solidFill>
                  <a:schemeClr val="dk1"/>
                </a:solidFill>
              </a:rPr>
              <a:t> (aka, </a:t>
            </a:r>
            <a:r>
              <a:rPr lang="tr-TR" sz="1450" dirty="0" err="1">
                <a:solidFill>
                  <a:schemeClr val="dk1"/>
                </a:solidFill>
              </a:rPr>
              <a:t>records</a:t>
            </a:r>
            <a:r>
              <a:rPr lang="tr-TR" sz="1450" dirty="0">
                <a:solidFill>
                  <a:schemeClr val="dk1"/>
                </a:solidFill>
              </a:rPr>
              <a:t> </a:t>
            </a:r>
            <a:r>
              <a:rPr lang="tr-TR" sz="1450" dirty="0" err="1">
                <a:solidFill>
                  <a:schemeClr val="dk1"/>
                </a:solidFill>
              </a:rPr>
              <a:t>or</a:t>
            </a:r>
            <a:r>
              <a:rPr lang="tr-TR" sz="1450" dirty="0">
                <a:solidFill>
                  <a:schemeClr val="dk1"/>
                </a:solidFill>
              </a:rPr>
              <a:t> </a:t>
            </a:r>
            <a:r>
              <a:rPr lang="tr-TR" sz="1450" dirty="0" err="1">
                <a:solidFill>
                  <a:schemeClr val="dk1"/>
                </a:solidFill>
              </a:rPr>
              <a:t>tuples</a:t>
            </a:r>
            <a:r>
              <a:rPr lang="tr-TR" sz="1450" dirty="0">
                <a:solidFill>
                  <a:schemeClr val="dk1"/>
                </a:solidFill>
              </a:rPr>
              <a:t>)</a:t>
            </a:r>
            <a:endParaRPr sz="1450" dirty="0">
              <a:solidFill>
                <a:schemeClr val="dk1"/>
              </a:solidFill>
            </a:endParaRPr>
          </a:p>
          <a:p>
            <a:pPr marL="457200" lvl="0" indent="-320675" algn="l" rtl="0">
              <a:lnSpc>
                <a:spcPct val="115000"/>
              </a:lnSpc>
              <a:spcBef>
                <a:spcPts val="0"/>
              </a:spcBef>
              <a:spcAft>
                <a:spcPts val="0"/>
              </a:spcAft>
              <a:buClr>
                <a:schemeClr val="dk1"/>
              </a:buClr>
              <a:buSzPts val="1450"/>
              <a:buChar char="●"/>
            </a:pPr>
            <a:r>
              <a:rPr lang="tr-TR" sz="1450" dirty="0" err="1">
                <a:solidFill>
                  <a:schemeClr val="dk1"/>
                </a:solidFill>
              </a:rPr>
              <a:t>Table's</a:t>
            </a:r>
            <a:r>
              <a:rPr lang="tr-TR" sz="1450" dirty="0">
                <a:solidFill>
                  <a:schemeClr val="dk1"/>
                </a:solidFill>
              </a:rPr>
              <a:t> </a:t>
            </a:r>
            <a:r>
              <a:rPr lang="tr-TR" sz="1450" dirty="0" err="1">
                <a:solidFill>
                  <a:schemeClr val="dk1"/>
                </a:solidFill>
              </a:rPr>
              <a:t>column</a:t>
            </a:r>
            <a:r>
              <a:rPr lang="tr-TR" sz="1450" dirty="0">
                <a:solidFill>
                  <a:schemeClr val="dk1"/>
                </a:solidFill>
              </a:rPr>
              <a:t> </a:t>
            </a:r>
            <a:r>
              <a:rPr lang="tr-TR" sz="1450" dirty="0" err="1">
                <a:solidFill>
                  <a:schemeClr val="dk1"/>
                </a:solidFill>
              </a:rPr>
              <a:t>header</a:t>
            </a:r>
            <a:r>
              <a:rPr lang="tr-TR" sz="1450" dirty="0">
                <a:solidFill>
                  <a:schemeClr val="dk1"/>
                </a:solidFill>
              </a:rPr>
              <a:t> </a:t>
            </a:r>
            <a:r>
              <a:rPr lang="tr-TR" sz="1450" dirty="0" err="1">
                <a:solidFill>
                  <a:schemeClr val="dk1"/>
                </a:solidFill>
              </a:rPr>
              <a:t>names</a:t>
            </a:r>
            <a:r>
              <a:rPr lang="tr-TR" sz="1450" dirty="0">
                <a:solidFill>
                  <a:schemeClr val="dk1"/>
                </a:solidFill>
              </a:rPr>
              <a:t> </a:t>
            </a:r>
            <a:r>
              <a:rPr lang="tr-TR" sz="1450" dirty="0" err="1">
                <a:solidFill>
                  <a:schemeClr val="dk1"/>
                </a:solidFill>
              </a:rPr>
              <a:t>are</a:t>
            </a:r>
            <a:r>
              <a:rPr lang="tr-TR" sz="1450" dirty="0">
                <a:solidFill>
                  <a:schemeClr val="dk1"/>
                </a:solidFill>
              </a:rPr>
              <a:t>:  </a:t>
            </a:r>
            <a:r>
              <a:rPr lang="tr-TR" sz="1450" dirty="0" err="1">
                <a:solidFill>
                  <a:schemeClr val="dk1"/>
                </a:solidFill>
              </a:rPr>
              <a:t>emp_id</a:t>
            </a:r>
            <a:r>
              <a:rPr lang="tr-TR" sz="1450" dirty="0">
                <a:solidFill>
                  <a:schemeClr val="dk1"/>
                </a:solidFill>
              </a:rPr>
              <a:t>, </a:t>
            </a:r>
            <a:r>
              <a:rPr lang="tr-TR" sz="1450" dirty="0" err="1">
                <a:solidFill>
                  <a:schemeClr val="dk1"/>
                </a:solidFill>
              </a:rPr>
              <a:t>first_name</a:t>
            </a:r>
            <a:r>
              <a:rPr lang="tr-TR" sz="1450" dirty="0">
                <a:solidFill>
                  <a:schemeClr val="dk1"/>
                </a:solidFill>
              </a:rPr>
              <a:t>, </a:t>
            </a:r>
            <a:r>
              <a:rPr lang="tr-TR" sz="1450" dirty="0" err="1">
                <a:solidFill>
                  <a:schemeClr val="dk1"/>
                </a:solidFill>
              </a:rPr>
              <a:t>last_name</a:t>
            </a:r>
            <a:r>
              <a:rPr lang="tr-TR" sz="1450" dirty="0">
                <a:solidFill>
                  <a:schemeClr val="dk1"/>
                </a:solidFill>
              </a:rPr>
              <a:t>, </a:t>
            </a:r>
            <a:r>
              <a:rPr lang="tr-TR" sz="1450" dirty="0" err="1">
                <a:solidFill>
                  <a:schemeClr val="dk1"/>
                </a:solidFill>
              </a:rPr>
              <a:t>salary</a:t>
            </a:r>
            <a:r>
              <a:rPr lang="tr-TR" sz="1450" dirty="0">
                <a:solidFill>
                  <a:schemeClr val="dk1"/>
                </a:solidFill>
              </a:rPr>
              <a:t>, </a:t>
            </a:r>
            <a:r>
              <a:rPr lang="tr-TR" sz="1450" dirty="0" err="1">
                <a:solidFill>
                  <a:schemeClr val="dk1"/>
                </a:solidFill>
              </a:rPr>
              <a:t>job_title</a:t>
            </a:r>
            <a:r>
              <a:rPr lang="tr-TR" sz="1450" dirty="0">
                <a:solidFill>
                  <a:schemeClr val="dk1"/>
                </a:solidFill>
              </a:rPr>
              <a:t>, </a:t>
            </a:r>
            <a:r>
              <a:rPr lang="tr-TR" sz="1450" dirty="0" err="1">
                <a:solidFill>
                  <a:schemeClr val="dk1"/>
                </a:solidFill>
              </a:rPr>
              <a:t>gender</a:t>
            </a:r>
            <a:r>
              <a:rPr lang="tr-TR" sz="1450" dirty="0">
                <a:solidFill>
                  <a:schemeClr val="dk1"/>
                </a:solidFill>
              </a:rPr>
              <a:t>, </a:t>
            </a:r>
            <a:r>
              <a:rPr lang="tr-TR" sz="1450" dirty="0" err="1">
                <a:solidFill>
                  <a:schemeClr val="dk1"/>
                </a:solidFill>
              </a:rPr>
              <a:t>hire_date</a:t>
            </a:r>
            <a:endParaRPr sz="1450" dirty="0">
              <a:solidFill>
                <a:schemeClr val="dk1"/>
              </a:solidFill>
            </a:endParaRPr>
          </a:p>
          <a:p>
            <a:pPr marL="457200" lvl="0" indent="-320675" algn="l" rtl="0">
              <a:lnSpc>
                <a:spcPct val="115000"/>
              </a:lnSpc>
              <a:spcBef>
                <a:spcPts val="0"/>
              </a:spcBef>
              <a:spcAft>
                <a:spcPts val="0"/>
              </a:spcAft>
              <a:buClr>
                <a:schemeClr val="dk1"/>
              </a:buClr>
              <a:buSzPts val="1450"/>
              <a:buChar char="●"/>
            </a:pPr>
            <a:r>
              <a:rPr lang="tr-TR" sz="1450" dirty="0">
                <a:solidFill>
                  <a:schemeClr val="dk1"/>
                </a:solidFill>
              </a:rPr>
              <a:t>Inside </a:t>
            </a:r>
            <a:r>
              <a:rPr lang="tr-TR" sz="1450" dirty="0" err="1">
                <a:solidFill>
                  <a:schemeClr val="dk1"/>
                </a:solidFill>
              </a:rPr>
              <a:t>the</a:t>
            </a:r>
            <a:r>
              <a:rPr lang="tr-TR" sz="1450" dirty="0">
                <a:solidFill>
                  <a:schemeClr val="dk1"/>
                </a:solidFill>
              </a:rPr>
              <a:t> </a:t>
            </a:r>
            <a:r>
              <a:rPr lang="tr-TR" sz="1450" dirty="0" err="1">
                <a:solidFill>
                  <a:schemeClr val="dk1"/>
                </a:solidFill>
              </a:rPr>
              <a:t>employees</a:t>
            </a:r>
            <a:r>
              <a:rPr lang="tr-TR" sz="1450" dirty="0">
                <a:solidFill>
                  <a:schemeClr val="dk1"/>
                </a:solidFill>
              </a:rPr>
              <a:t>' </a:t>
            </a:r>
            <a:r>
              <a:rPr lang="tr-TR" sz="1450" dirty="0" err="1">
                <a:solidFill>
                  <a:schemeClr val="dk1"/>
                </a:solidFill>
              </a:rPr>
              <a:t>table</a:t>
            </a:r>
            <a:r>
              <a:rPr lang="tr-TR" sz="1450" dirty="0">
                <a:solidFill>
                  <a:schemeClr val="dk1"/>
                </a:solidFill>
              </a:rPr>
              <a:t>, </a:t>
            </a:r>
            <a:r>
              <a:rPr lang="tr-TR" sz="1450" dirty="0" err="1">
                <a:solidFill>
                  <a:schemeClr val="dk1"/>
                </a:solidFill>
              </a:rPr>
              <a:t>there</a:t>
            </a:r>
            <a:r>
              <a:rPr lang="tr-TR" sz="1450" dirty="0">
                <a:solidFill>
                  <a:schemeClr val="dk1"/>
                </a:solidFill>
              </a:rPr>
              <a:t> is data </a:t>
            </a:r>
            <a:r>
              <a:rPr lang="tr-TR" sz="1450" dirty="0" err="1">
                <a:solidFill>
                  <a:schemeClr val="dk1"/>
                </a:solidFill>
              </a:rPr>
              <a:t>about</a:t>
            </a:r>
            <a:r>
              <a:rPr lang="tr-TR" sz="1450" dirty="0">
                <a:solidFill>
                  <a:schemeClr val="dk1"/>
                </a:solidFill>
              </a:rPr>
              <a:t> </a:t>
            </a:r>
            <a:r>
              <a:rPr lang="tr-TR" sz="1450" dirty="0" err="1">
                <a:solidFill>
                  <a:schemeClr val="dk1"/>
                </a:solidFill>
              </a:rPr>
              <a:t>each</a:t>
            </a:r>
            <a:r>
              <a:rPr lang="tr-TR" sz="1450" dirty="0">
                <a:solidFill>
                  <a:schemeClr val="dk1"/>
                </a:solidFill>
              </a:rPr>
              <a:t> </a:t>
            </a:r>
            <a:r>
              <a:rPr lang="tr-TR" sz="1450" dirty="0" err="1">
                <a:solidFill>
                  <a:schemeClr val="dk1"/>
                </a:solidFill>
              </a:rPr>
              <a:t>employee</a:t>
            </a:r>
            <a:r>
              <a:rPr lang="tr-TR" sz="1450" dirty="0">
                <a:solidFill>
                  <a:schemeClr val="dk1"/>
                </a:solidFill>
              </a:rPr>
              <a:t> in </a:t>
            </a:r>
            <a:r>
              <a:rPr lang="tr-TR" sz="1450" dirty="0" err="1">
                <a:solidFill>
                  <a:schemeClr val="dk1"/>
                </a:solidFill>
              </a:rPr>
              <a:t>the</a:t>
            </a:r>
            <a:r>
              <a:rPr lang="tr-TR" sz="1450" dirty="0">
                <a:solidFill>
                  <a:schemeClr val="dk1"/>
                </a:solidFill>
              </a:rPr>
              <a:t> </a:t>
            </a:r>
            <a:r>
              <a:rPr lang="tr-TR" sz="1450" dirty="0" err="1">
                <a:solidFill>
                  <a:schemeClr val="dk1"/>
                </a:solidFill>
              </a:rPr>
              <a:t>company</a:t>
            </a:r>
            <a:endParaRPr sz="1450" dirty="0">
              <a:solidFill>
                <a:schemeClr val="dk1"/>
              </a:solidFill>
            </a:endParaRPr>
          </a:p>
          <a:p>
            <a:pPr marL="0" lvl="0" indent="0" algn="l" rtl="0">
              <a:lnSpc>
                <a:spcPct val="100000"/>
              </a:lnSpc>
              <a:spcBef>
                <a:spcPts val="1200"/>
              </a:spcBef>
              <a:spcAft>
                <a:spcPts val="0"/>
              </a:spcAft>
              <a:buSzPts val="1400"/>
              <a:buNone/>
            </a:pPr>
            <a:r>
              <a:rPr lang="tr-TR" sz="1450" dirty="0">
                <a:solidFill>
                  <a:srgbClr val="373A3C"/>
                </a:solidFill>
                <a:highlight>
                  <a:srgbClr val="FFFFFF"/>
                </a:highlight>
              </a:rPr>
              <a:t>Of </a:t>
            </a:r>
            <a:r>
              <a:rPr lang="tr-TR" sz="1450" dirty="0" err="1">
                <a:solidFill>
                  <a:srgbClr val="373A3C"/>
                </a:solidFill>
                <a:highlight>
                  <a:srgbClr val="FFFFFF"/>
                </a:highlight>
              </a:rPr>
              <a:t>course</a:t>
            </a:r>
            <a:r>
              <a:rPr lang="tr-TR" sz="1450" dirty="0">
                <a:solidFill>
                  <a:srgbClr val="373A3C"/>
                </a:solidFill>
                <a:highlight>
                  <a:srgbClr val="FFFFFF"/>
                </a:highlight>
              </a:rPr>
              <a:t>, a </a:t>
            </a:r>
            <a:r>
              <a:rPr lang="tr-TR" sz="1450" dirty="0" err="1">
                <a:solidFill>
                  <a:srgbClr val="373A3C"/>
                </a:solidFill>
                <a:highlight>
                  <a:srgbClr val="FFFFFF"/>
                </a:highlight>
              </a:rPr>
              <a:t>real-world</a:t>
            </a:r>
            <a:r>
              <a:rPr lang="tr-TR" sz="1450" dirty="0">
                <a:solidFill>
                  <a:srgbClr val="373A3C"/>
                </a:solidFill>
                <a:highlight>
                  <a:srgbClr val="FFFFFF"/>
                </a:highlight>
              </a:rPr>
              <a:t> </a:t>
            </a:r>
            <a:r>
              <a:rPr lang="tr-TR" sz="1450" dirty="0" err="1">
                <a:solidFill>
                  <a:srgbClr val="373A3C"/>
                </a:solidFill>
                <a:highlight>
                  <a:srgbClr val="FFFFFF"/>
                </a:highlight>
              </a:rPr>
              <a:t>company</a:t>
            </a:r>
            <a:r>
              <a:rPr lang="tr-TR" sz="1450" dirty="0">
                <a:solidFill>
                  <a:srgbClr val="373A3C"/>
                </a:solidFill>
                <a:highlight>
                  <a:srgbClr val="FFFFFF"/>
                </a:highlight>
              </a:rPr>
              <a:t> </a:t>
            </a:r>
            <a:r>
              <a:rPr lang="tr-TR" sz="1450" dirty="0" err="1">
                <a:solidFill>
                  <a:srgbClr val="373A3C"/>
                </a:solidFill>
                <a:highlight>
                  <a:srgbClr val="FFFFFF"/>
                </a:highlight>
              </a:rPr>
              <a:t>would</a:t>
            </a:r>
            <a:r>
              <a:rPr lang="tr-TR" sz="1450" dirty="0">
                <a:solidFill>
                  <a:srgbClr val="373A3C"/>
                </a:solidFill>
                <a:highlight>
                  <a:srgbClr val="FFFFFF"/>
                </a:highlight>
              </a:rPr>
              <a:t> </a:t>
            </a:r>
            <a:r>
              <a:rPr lang="tr-TR" sz="1450" dirty="0" err="1">
                <a:solidFill>
                  <a:srgbClr val="373A3C"/>
                </a:solidFill>
                <a:highlight>
                  <a:srgbClr val="FFFFFF"/>
                </a:highlight>
              </a:rPr>
              <a:t>have</a:t>
            </a:r>
            <a:r>
              <a:rPr lang="tr-TR" sz="1450" dirty="0">
                <a:solidFill>
                  <a:srgbClr val="373A3C"/>
                </a:solidFill>
                <a:highlight>
                  <a:srgbClr val="FFFFFF"/>
                </a:highlight>
              </a:rPr>
              <a:t> </a:t>
            </a:r>
            <a:r>
              <a:rPr lang="tr-TR" sz="1450" dirty="0" err="1">
                <a:solidFill>
                  <a:srgbClr val="373A3C"/>
                </a:solidFill>
                <a:highlight>
                  <a:srgbClr val="FFFFFF"/>
                </a:highlight>
              </a:rPr>
              <a:t>many</a:t>
            </a:r>
            <a:r>
              <a:rPr lang="tr-TR" sz="1450" dirty="0">
                <a:solidFill>
                  <a:srgbClr val="373A3C"/>
                </a:solidFill>
                <a:highlight>
                  <a:srgbClr val="FFFFFF"/>
                </a:highlight>
              </a:rPr>
              <a:t> </a:t>
            </a:r>
            <a:r>
              <a:rPr lang="tr-TR" sz="1450" dirty="0" err="1">
                <a:solidFill>
                  <a:srgbClr val="373A3C"/>
                </a:solidFill>
                <a:highlight>
                  <a:srgbClr val="FFFFFF"/>
                </a:highlight>
              </a:rPr>
              <a:t>more</a:t>
            </a:r>
            <a:r>
              <a:rPr lang="tr-TR" sz="1450" dirty="0">
                <a:solidFill>
                  <a:srgbClr val="373A3C"/>
                </a:solidFill>
                <a:highlight>
                  <a:srgbClr val="FFFFFF"/>
                </a:highlight>
              </a:rPr>
              <a:t> </a:t>
            </a:r>
            <a:r>
              <a:rPr lang="tr-TR" sz="1450" dirty="0" err="1">
                <a:solidFill>
                  <a:srgbClr val="373A3C"/>
                </a:solidFill>
                <a:highlight>
                  <a:srgbClr val="FFFFFF"/>
                </a:highlight>
              </a:rPr>
              <a:t>employees</a:t>
            </a:r>
            <a:r>
              <a:rPr lang="tr-TR" sz="1450" dirty="0">
                <a:solidFill>
                  <a:srgbClr val="373A3C"/>
                </a:solidFill>
                <a:highlight>
                  <a:srgbClr val="FFFFFF"/>
                </a:highlight>
              </a:rPr>
              <a:t>. </a:t>
            </a:r>
            <a:r>
              <a:rPr lang="tr-TR" sz="1450" dirty="0" err="1">
                <a:solidFill>
                  <a:srgbClr val="373A3C"/>
                </a:solidFill>
                <a:highlight>
                  <a:srgbClr val="FFFFFF"/>
                </a:highlight>
              </a:rPr>
              <a:t>We</a:t>
            </a:r>
            <a:r>
              <a:rPr lang="tr-TR" sz="1450" dirty="0">
                <a:solidFill>
                  <a:srgbClr val="373A3C"/>
                </a:solidFill>
                <a:highlight>
                  <a:srgbClr val="FFFFFF"/>
                </a:highlight>
              </a:rPr>
              <a:t> </a:t>
            </a:r>
            <a:r>
              <a:rPr lang="tr-TR" sz="1450" dirty="0" err="1">
                <a:solidFill>
                  <a:srgbClr val="373A3C"/>
                </a:solidFill>
                <a:highlight>
                  <a:srgbClr val="FFFFFF"/>
                </a:highlight>
              </a:rPr>
              <a:t>use</a:t>
            </a:r>
            <a:r>
              <a:rPr lang="tr-TR" sz="1450" dirty="0">
                <a:solidFill>
                  <a:srgbClr val="373A3C"/>
                </a:solidFill>
                <a:highlight>
                  <a:srgbClr val="FFFFFF"/>
                </a:highlight>
              </a:rPr>
              <a:t> a </a:t>
            </a:r>
            <a:r>
              <a:rPr lang="tr-TR" sz="1450" dirty="0" err="1">
                <a:solidFill>
                  <a:srgbClr val="373A3C"/>
                </a:solidFill>
                <a:highlight>
                  <a:srgbClr val="FFFFFF"/>
                </a:highlight>
              </a:rPr>
              <a:t>small</a:t>
            </a:r>
            <a:r>
              <a:rPr lang="tr-TR" sz="1450" dirty="0">
                <a:solidFill>
                  <a:srgbClr val="373A3C"/>
                </a:solidFill>
                <a:highlight>
                  <a:srgbClr val="FFFFFF"/>
                </a:highlight>
              </a:rPr>
              <a:t> </a:t>
            </a:r>
            <a:r>
              <a:rPr lang="tr-TR" sz="1450" dirty="0" err="1">
                <a:solidFill>
                  <a:srgbClr val="373A3C"/>
                </a:solidFill>
                <a:highlight>
                  <a:srgbClr val="FFFFFF"/>
                </a:highlight>
              </a:rPr>
              <a:t>table</a:t>
            </a:r>
            <a:r>
              <a:rPr lang="tr-TR" sz="1450" dirty="0">
                <a:solidFill>
                  <a:srgbClr val="373A3C"/>
                </a:solidFill>
                <a:highlight>
                  <a:srgbClr val="FFFFFF"/>
                </a:highlight>
              </a:rPr>
              <a:t> </a:t>
            </a:r>
            <a:r>
              <a:rPr lang="tr-TR" sz="1450" dirty="0" err="1">
                <a:solidFill>
                  <a:srgbClr val="373A3C"/>
                </a:solidFill>
                <a:highlight>
                  <a:srgbClr val="FFFFFF"/>
                </a:highlight>
              </a:rPr>
              <a:t>to</a:t>
            </a:r>
            <a:r>
              <a:rPr lang="tr-TR" sz="1450" dirty="0">
                <a:solidFill>
                  <a:srgbClr val="373A3C"/>
                </a:solidFill>
                <a:highlight>
                  <a:srgbClr val="FFFFFF"/>
                </a:highlight>
              </a:rPr>
              <a:t> </a:t>
            </a:r>
            <a:r>
              <a:rPr lang="tr-TR" sz="1450" dirty="0" err="1">
                <a:solidFill>
                  <a:srgbClr val="373A3C"/>
                </a:solidFill>
                <a:highlight>
                  <a:srgbClr val="FFFFFF"/>
                </a:highlight>
              </a:rPr>
              <a:t>illustrate</a:t>
            </a:r>
            <a:r>
              <a:rPr lang="tr-TR" sz="1450" dirty="0">
                <a:solidFill>
                  <a:srgbClr val="373A3C"/>
                </a:solidFill>
                <a:highlight>
                  <a:srgbClr val="FFFFFF"/>
                </a:highlight>
              </a:rPr>
              <a:t> </a:t>
            </a:r>
            <a:r>
              <a:rPr lang="tr-TR" sz="1450" dirty="0" err="1">
                <a:solidFill>
                  <a:srgbClr val="373A3C"/>
                </a:solidFill>
                <a:highlight>
                  <a:srgbClr val="FFFFFF"/>
                </a:highlight>
              </a:rPr>
              <a:t>concepts</a:t>
            </a:r>
            <a:r>
              <a:rPr lang="tr-TR" sz="1450" dirty="0">
                <a:solidFill>
                  <a:srgbClr val="373A3C"/>
                </a:solidFill>
                <a:highlight>
                  <a:srgbClr val="FFFFFF"/>
                </a:highlight>
              </a:rPr>
              <a:t>. </a:t>
            </a:r>
            <a:endParaRPr sz="1450" dirty="0">
              <a:solidFill>
                <a:srgbClr val="373A3C"/>
              </a:solidFill>
              <a:highlight>
                <a:srgbClr val="FFFFFF"/>
              </a:highlight>
            </a:endParaRPr>
          </a:p>
          <a:p>
            <a:pPr marL="0" lvl="0" indent="0" algn="l" rtl="0">
              <a:lnSpc>
                <a:spcPct val="100000"/>
              </a:lnSpc>
              <a:spcBef>
                <a:spcPts val="0"/>
              </a:spcBef>
              <a:spcAft>
                <a:spcPts val="0"/>
              </a:spcAft>
              <a:buSzPts val="1400"/>
              <a:buNone/>
            </a:pPr>
            <a:endParaRPr sz="1450" dirty="0">
              <a:solidFill>
                <a:srgbClr val="373A3C"/>
              </a:solidFill>
              <a:highlight>
                <a:srgbClr val="FFFFFF"/>
              </a:highlight>
            </a:endParaRPr>
          </a:p>
          <a:p>
            <a:pPr marL="0" lvl="0" indent="0" algn="l" rtl="0">
              <a:lnSpc>
                <a:spcPct val="100000"/>
              </a:lnSpc>
              <a:spcBef>
                <a:spcPts val="0"/>
              </a:spcBef>
              <a:spcAft>
                <a:spcPts val="0"/>
              </a:spcAft>
              <a:buSzPts val="1400"/>
              <a:buNone/>
            </a:pPr>
            <a:endParaRPr sz="1450" dirty="0">
              <a:solidFill>
                <a:srgbClr val="373A3C"/>
              </a:solidFill>
              <a:highlight>
                <a:srgbClr val="FFFFFF"/>
              </a:highlight>
            </a:endParaRPr>
          </a:p>
          <a:p>
            <a:pPr marL="0" lvl="0" indent="0" algn="l" rtl="0">
              <a:lnSpc>
                <a:spcPct val="100000"/>
              </a:lnSpc>
              <a:spcBef>
                <a:spcPts val="0"/>
              </a:spcBef>
              <a:spcAft>
                <a:spcPts val="0"/>
              </a:spcAft>
              <a:buSzPts val="1400"/>
              <a:buNone/>
            </a:pPr>
            <a:r>
              <a:rPr lang="tr-TR" sz="1450" b="1" dirty="0" err="1">
                <a:solidFill>
                  <a:srgbClr val="373A3C"/>
                </a:solidFill>
                <a:highlight>
                  <a:srgbClr val="FFFFFF"/>
                </a:highlight>
              </a:rPr>
              <a:t>recap</a:t>
            </a:r>
            <a:r>
              <a:rPr lang="tr-TR" sz="1450" b="1" dirty="0">
                <a:solidFill>
                  <a:srgbClr val="373A3C"/>
                </a:solidFill>
                <a:highlight>
                  <a:srgbClr val="FFFFFF"/>
                </a:highlight>
              </a:rPr>
              <a:t>; </a:t>
            </a:r>
            <a:endParaRPr sz="1450" b="1" dirty="0">
              <a:solidFill>
                <a:srgbClr val="373A3C"/>
              </a:solidFill>
              <a:highlight>
                <a:srgbClr val="FFFFFF"/>
              </a:highlight>
            </a:endParaRPr>
          </a:p>
          <a:p>
            <a:pPr marL="0" lvl="0" indent="0" algn="l" rtl="0">
              <a:lnSpc>
                <a:spcPct val="100000"/>
              </a:lnSpc>
              <a:spcBef>
                <a:spcPts val="0"/>
              </a:spcBef>
              <a:spcAft>
                <a:spcPts val="0"/>
              </a:spcAft>
              <a:buClr>
                <a:schemeClr val="dk1"/>
              </a:buClr>
              <a:buSzPts val="1100"/>
              <a:buFont typeface="Arial"/>
              <a:buNone/>
            </a:pPr>
            <a:r>
              <a:rPr lang="tr-TR" sz="1450" dirty="0">
                <a:solidFill>
                  <a:srgbClr val="4A1E1E"/>
                </a:solidFill>
                <a:highlight>
                  <a:srgbClr val="FFFFFF"/>
                </a:highlight>
              </a:rPr>
              <a:t>Q: </a:t>
            </a:r>
            <a:r>
              <a:rPr lang="tr-TR" sz="1450" dirty="0" err="1">
                <a:solidFill>
                  <a:srgbClr val="4A1E1E"/>
                </a:solidFill>
                <a:highlight>
                  <a:srgbClr val="FFFFFF"/>
                </a:highlight>
              </a:rPr>
              <a:t>What</a:t>
            </a:r>
            <a:r>
              <a:rPr lang="tr-TR" sz="1450" dirty="0">
                <a:solidFill>
                  <a:srgbClr val="4A1E1E"/>
                </a:solidFill>
                <a:highlight>
                  <a:srgbClr val="FFFFFF"/>
                </a:highlight>
              </a:rPr>
              <a:t> is a </a:t>
            </a:r>
            <a:r>
              <a:rPr lang="tr-TR" sz="1450" dirty="0" err="1">
                <a:solidFill>
                  <a:srgbClr val="4A1E1E"/>
                </a:solidFill>
                <a:highlight>
                  <a:srgbClr val="FFFFFF"/>
                </a:highlight>
              </a:rPr>
              <a:t>table</a:t>
            </a:r>
            <a:r>
              <a:rPr lang="tr-TR" sz="1450" dirty="0">
                <a:solidFill>
                  <a:srgbClr val="4A1E1E"/>
                </a:solidFill>
                <a:highlight>
                  <a:srgbClr val="FFFFFF"/>
                </a:highlight>
              </a:rPr>
              <a:t>, </a:t>
            </a:r>
            <a:r>
              <a:rPr lang="tr-TR" sz="1450" dirty="0" err="1">
                <a:solidFill>
                  <a:srgbClr val="4A1E1E"/>
                </a:solidFill>
                <a:highlight>
                  <a:srgbClr val="FFFFFF"/>
                </a:highlight>
              </a:rPr>
              <a:t>column</a:t>
            </a:r>
            <a:r>
              <a:rPr lang="tr-TR" sz="1450" dirty="0">
                <a:solidFill>
                  <a:srgbClr val="4A1E1E"/>
                </a:solidFill>
                <a:highlight>
                  <a:srgbClr val="FFFFFF"/>
                </a:highlight>
              </a:rPr>
              <a:t> </a:t>
            </a:r>
            <a:r>
              <a:rPr lang="tr-TR" sz="1450" dirty="0" err="1">
                <a:solidFill>
                  <a:srgbClr val="4A1E1E"/>
                </a:solidFill>
                <a:highlight>
                  <a:srgbClr val="FFFFFF"/>
                </a:highlight>
              </a:rPr>
              <a:t>and</a:t>
            </a:r>
            <a:r>
              <a:rPr lang="tr-TR" sz="1450" dirty="0">
                <a:solidFill>
                  <a:srgbClr val="4A1E1E"/>
                </a:solidFill>
                <a:highlight>
                  <a:srgbClr val="FFFFFF"/>
                </a:highlight>
              </a:rPr>
              <a:t> </a:t>
            </a:r>
            <a:r>
              <a:rPr lang="tr-TR" sz="1450" dirty="0" err="1">
                <a:solidFill>
                  <a:srgbClr val="4A1E1E"/>
                </a:solidFill>
                <a:highlight>
                  <a:srgbClr val="FFFFFF"/>
                </a:highlight>
              </a:rPr>
              <a:t>row</a:t>
            </a:r>
            <a:r>
              <a:rPr lang="tr-TR" sz="1450" dirty="0">
                <a:solidFill>
                  <a:srgbClr val="4A1E1E"/>
                </a:solidFill>
                <a:highlight>
                  <a:srgbClr val="FFFFFF"/>
                </a:highlight>
              </a:rPr>
              <a:t>?</a:t>
            </a:r>
            <a:endParaRPr sz="1450" dirty="0">
              <a:solidFill>
                <a:srgbClr val="4A1E1E"/>
              </a:solidFill>
              <a:highlight>
                <a:srgbClr val="FFFFFF"/>
              </a:highlight>
            </a:endParaRPr>
          </a:p>
          <a:p>
            <a:pPr marL="0" lvl="0" indent="0" algn="l" rtl="0">
              <a:lnSpc>
                <a:spcPct val="100000"/>
              </a:lnSpc>
              <a:spcBef>
                <a:spcPts val="0"/>
              </a:spcBef>
              <a:spcAft>
                <a:spcPts val="0"/>
              </a:spcAft>
              <a:buSzPts val="1400"/>
              <a:buNone/>
            </a:pPr>
            <a:r>
              <a:rPr lang="tr-TR" sz="1450" dirty="0">
                <a:solidFill>
                  <a:srgbClr val="4A1E1E"/>
                </a:solidFill>
                <a:highlight>
                  <a:srgbClr val="FFFFFF"/>
                </a:highlight>
              </a:rPr>
              <a:t>A: A </a:t>
            </a:r>
            <a:r>
              <a:rPr lang="tr-TR" sz="1450" dirty="0" err="1">
                <a:solidFill>
                  <a:srgbClr val="4A1E1E"/>
                </a:solidFill>
                <a:highlight>
                  <a:srgbClr val="FFFFFF"/>
                </a:highlight>
              </a:rPr>
              <a:t>table</a:t>
            </a:r>
            <a:r>
              <a:rPr lang="tr-TR" sz="1450" dirty="0">
                <a:solidFill>
                  <a:srgbClr val="4A1E1E"/>
                </a:solidFill>
                <a:highlight>
                  <a:srgbClr val="FFFFFF"/>
                </a:highlight>
              </a:rPr>
              <a:t> is an </a:t>
            </a:r>
            <a:r>
              <a:rPr lang="tr-TR" sz="1450" dirty="0" err="1">
                <a:solidFill>
                  <a:srgbClr val="4A1E1E"/>
                </a:solidFill>
                <a:highlight>
                  <a:srgbClr val="FFFFFF"/>
                </a:highlight>
              </a:rPr>
              <a:t>organized</a:t>
            </a:r>
            <a:r>
              <a:rPr lang="tr-TR" sz="1450" dirty="0">
                <a:solidFill>
                  <a:srgbClr val="4A1E1E"/>
                </a:solidFill>
                <a:highlight>
                  <a:srgbClr val="FFFFFF"/>
                </a:highlight>
              </a:rPr>
              <a:t> </a:t>
            </a:r>
            <a:r>
              <a:rPr lang="tr-TR" sz="1450" dirty="0" err="1">
                <a:solidFill>
                  <a:srgbClr val="4A1E1E"/>
                </a:solidFill>
                <a:highlight>
                  <a:srgbClr val="FFFFFF"/>
                </a:highlight>
              </a:rPr>
              <a:t>collection</a:t>
            </a:r>
            <a:r>
              <a:rPr lang="tr-TR" sz="1450" dirty="0">
                <a:solidFill>
                  <a:srgbClr val="4A1E1E"/>
                </a:solidFill>
                <a:highlight>
                  <a:srgbClr val="FFFFFF"/>
                </a:highlight>
              </a:rPr>
              <a:t> of data (</a:t>
            </a:r>
            <a:r>
              <a:rPr lang="tr-TR" sz="1450" dirty="0" err="1">
                <a:solidFill>
                  <a:srgbClr val="4A1E1E"/>
                </a:solidFill>
                <a:highlight>
                  <a:srgbClr val="FFFFFF"/>
                </a:highlight>
              </a:rPr>
              <a:t>relational</a:t>
            </a:r>
            <a:r>
              <a:rPr lang="tr-TR" sz="1450" dirty="0">
                <a:solidFill>
                  <a:srgbClr val="4A1E1E"/>
                </a:solidFill>
                <a:highlight>
                  <a:srgbClr val="FFFFFF"/>
                </a:highlight>
              </a:rPr>
              <a:t>) </a:t>
            </a:r>
            <a:r>
              <a:rPr lang="tr-TR" sz="1450" dirty="0" err="1">
                <a:solidFill>
                  <a:srgbClr val="4A1E1E"/>
                </a:solidFill>
                <a:highlight>
                  <a:srgbClr val="FFFFFF"/>
                </a:highlight>
              </a:rPr>
              <a:t>stored</a:t>
            </a:r>
            <a:r>
              <a:rPr lang="tr-TR" sz="1450" dirty="0">
                <a:solidFill>
                  <a:srgbClr val="4A1E1E"/>
                </a:solidFill>
                <a:highlight>
                  <a:srgbClr val="FFFFFF"/>
                </a:highlight>
              </a:rPr>
              <a:t> in </a:t>
            </a:r>
            <a:r>
              <a:rPr lang="tr-TR" sz="1450" dirty="0" err="1">
                <a:solidFill>
                  <a:srgbClr val="4A1E1E"/>
                </a:solidFill>
                <a:highlight>
                  <a:srgbClr val="FFFFFF"/>
                </a:highlight>
              </a:rPr>
              <a:t>the</a:t>
            </a:r>
            <a:r>
              <a:rPr lang="tr-TR" sz="1450" dirty="0">
                <a:solidFill>
                  <a:srgbClr val="4A1E1E"/>
                </a:solidFill>
                <a:highlight>
                  <a:srgbClr val="FFFFFF"/>
                </a:highlight>
              </a:rPr>
              <a:t> form of </a:t>
            </a:r>
            <a:r>
              <a:rPr lang="tr-TR" sz="1450" dirty="0" err="1">
                <a:solidFill>
                  <a:srgbClr val="4A1E1E"/>
                </a:solidFill>
                <a:highlight>
                  <a:srgbClr val="FFFFFF"/>
                </a:highlight>
              </a:rPr>
              <a:t>columns</a:t>
            </a:r>
            <a:r>
              <a:rPr lang="tr-TR" sz="1450" dirty="0">
                <a:solidFill>
                  <a:srgbClr val="4A1E1E"/>
                </a:solidFill>
                <a:highlight>
                  <a:srgbClr val="FFFFFF"/>
                </a:highlight>
              </a:rPr>
              <a:t> </a:t>
            </a:r>
            <a:r>
              <a:rPr lang="tr-TR" sz="1450" dirty="0" err="1">
                <a:solidFill>
                  <a:srgbClr val="4A1E1E"/>
                </a:solidFill>
                <a:highlight>
                  <a:srgbClr val="FFFFFF"/>
                </a:highlight>
              </a:rPr>
              <a:t>and</a:t>
            </a:r>
            <a:r>
              <a:rPr lang="tr-TR" sz="1450" dirty="0">
                <a:solidFill>
                  <a:srgbClr val="4A1E1E"/>
                </a:solidFill>
                <a:highlight>
                  <a:srgbClr val="FFFFFF"/>
                </a:highlight>
              </a:rPr>
              <a:t> </a:t>
            </a:r>
            <a:r>
              <a:rPr lang="tr-TR" sz="1450" dirty="0" err="1">
                <a:solidFill>
                  <a:srgbClr val="4A1E1E"/>
                </a:solidFill>
                <a:highlight>
                  <a:srgbClr val="FFFFFF"/>
                </a:highlight>
              </a:rPr>
              <a:t>rows</a:t>
            </a:r>
            <a:r>
              <a:rPr lang="tr-TR" sz="1450" dirty="0">
                <a:solidFill>
                  <a:srgbClr val="4A1E1E"/>
                </a:solidFill>
                <a:highlight>
                  <a:srgbClr val="FFFFFF"/>
                </a:highlight>
              </a:rPr>
              <a:t>. </a:t>
            </a:r>
            <a:r>
              <a:rPr lang="tr-TR" sz="1450" dirty="0" err="1">
                <a:solidFill>
                  <a:srgbClr val="4A1E1E"/>
                </a:solidFill>
                <a:highlight>
                  <a:schemeClr val="accent3"/>
                </a:highlight>
              </a:rPr>
              <a:t>Columns</a:t>
            </a:r>
            <a:r>
              <a:rPr lang="tr-TR" sz="1450" dirty="0">
                <a:solidFill>
                  <a:srgbClr val="4A1E1E"/>
                </a:solidFill>
                <a:highlight>
                  <a:schemeClr val="accent3"/>
                </a:highlight>
              </a:rPr>
              <a:t> </a:t>
            </a:r>
            <a:r>
              <a:rPr lang="tr-TR" sz="1450" dirty="0">
                <a:solidFill>
                  <a:srgbClr val="4A1E1E"/>
                </a:solidFill>
                <a:highlight>
                  <a:srgbClr val="FFFFFF"/>
                </a:highlight>
              </a:rPr>
              <a:t>can be </a:t>
            </a:r>
            <a:r>
              <a:rPr lang="tr-TR" sz="1450" dirty="0" err="1">
                <a:solidFill>
                  <a:srgbClr val="4A1E1E"/>
                </a:solidFill>
                <a:highlight>
                  <a:srgbClr val="FFFFFF"/>
                </a:highlight>
              </a:rPr>
              <a:t>categorized</a:t>
            </a:r>
            <a:r>
              <a:rPr lang="tr-TR" sz="1450" dirty="0">
                <a:solidFill>
                  <a:srgbClr val="4A1E1E"/>
                </a:solidFill>
                <a:highlight>
                  <a:srgbClr val="FFFFFF"/>
                </a:highlight>
              </a:rPr>
              <a:t> as </a:t>
            </a:r>
            <a:r>
              <a:rPr lang="tr-TR" sz="1450" dirty="0" err="1">
                <a:solidFill>
                  <a:srgbClr val="4A1E1E"/>
                </a:solidFill>
                <a:highlight>
                  <a:srgbClr val="FFFFFF"/>
                </a:highlight>
              </a:rPr>
              <a:t>vertical</a:t>
            </a:r>
            <a:r>
              <a:rPr lang="tr-TR" sz="1450" dirty="0">
                <a:solidFill>
                  <a:srgbClr val="4A1E1E"/>
                </a:solidFill>
                <a:highlight>
                  <a:srgbClr val="FFFFFF"/>
                </a:highlight>
              </a:rPr>
              <a:t> </a:t>
            </a:r>
            <a:r>
              <a:rPr lang="tr-TR" sz="1450" dirty="0" err="1">
                <a:solidFill>
                  <a:srgbClr val="4A1E1E"/>
                </a:solidFill>
                <a:highlight>
                  <a:srgbClr val="FFFFFF"/>
                </a:highlight>
              </a:rPr>
              <a:t>and</a:t>
            </a:r>
            <a:r>
              <a:rPr lang="tr-TR" sz="1450" dirty="0">
                <a:solidFill>
                  <a:srgbClr val="4A1E1E"/>
                </a:solidFill>
                <a:highlight>
                  <a:srgbClr val="FFFFFF"/>
                </a:highlight>
              </a:rPr>
              <a:t> </a:t>
            </a:r>
            <a:r>
              <a:rPr lang="tr-TR" sz="1450" dirty="0" err="1">
                <a:solidFill>
                  <a:srgbClr val="4A1E1E"/>
                </a:solidFill>
                <a:highlight>
                  <a:srgbClr val="FFFFFF"/>
                </a:highlight>
              </a:rPr>
              <a:t>rows</a:t>
            </a:r>
            <a:r>
              <a:rPr lang="tr-TR" sz="1450" dirty="0">
                <a:solidFill>
                  <a:srgbClr val="4A1E1E"/>
                </a:solidFill>
                <a:highlight>
                  <a:srgbClr val="FFFFFF"/>
                </a:highlight>
              </a:rPr>
              <a:t> as horizontal. </a:t>
            </a:r>
            <a:r>
              <a:rPr lang="tr-TR" sz="1450" dirty="0" err="1">
                <a:solidFill>
                  <a:srgbClr val="4A1E1E"/>
                </a:solidFill>
                <a:highlight>
                  <a:srgbClr val="FFFFFF"/>
                </a:highlight>
              </a:rPr>
              <a:t>The</a:t>
            </a:r>
            <a:r>
              <a:rPr lang="tr-TR" sz="1450" dirty="0">
                <a:solidFill>
                  <a:srgbClr val="4A1E1E"/>
                </a:solidFill>
                <a:highlight>
                  <a:srgbClr val="FFFFFF"/>
                </a:highlight>
              </a:rPr>
              <a:t> </a:t>
            </a:r>
            <a:r>
              <a:rPr lang="tr-TR" sz="1450" dirty="0" err="1">
                <a:solidFill>
                  <a:srgbClr val="4A1E1E"/>
                </a:solidFill>
                <a:highlight>
                  <a:srgbClr val="FFFFFF"/>
                </a:highlight>
              </a:rPr>
              <a:t>columns</a:t>
            </a:r>
            <a:r>
              <a:rPr lang="tr-TR" sz="1450" dirty="0">
                <a:solidFill>
                  <a:srgbClr val="4A1E1E"/>
                </a:solidFill>
                <a:highlight>
                  <a:srgbClr val="FFFFFF"/>
                </a:highlight>
              </a:rPr>
              <a:t> in a </a:t>
            </a:r>
            <a:r>
              <a:rPr lang="tr-TR" sz="1450" dirty="0" err="1">
                <a:solidFill>
                  <a:srgbClr val="4A1E1E"/>
                </a:solidFill>
                <a:highlight>
                  <a:srgbClr val="FFFFFF"/>
                </a:highlight>
              </a:rPr>
              <a:t>table</a:t>
            </a:r>
            <a:r>
              <a:rPr lang="tr-TR" sz="1450" dirty="0">
                <a:solidFill>
                  <a:srgbClr val="4A1E1E"/>
                </a:solidFill>
                <a:highlight>
                  <a:srgbClr val="FFFFFF"/>
                </a:highlight>
              </a:rPr>
              <a:t> </a:t>
            </a:r>
            <a:r>
              <a:rPr lang="tr-TR" sz="1450" dirty="0" err="1">
                <a:solidFill>
                  <a:srgbClr val="4A1E1E"/>
                </a:solidFill>
                <a:highlight>
                  <a:srgbClr val="FFFFFF"/>
                </a:highlight>
              </a:rPr>
              <a:t>are</a:t>
            </a:r>
            <a:r>
              <a:rPr lang="tr-TR" sz="1450" dirty="0">
                <a:solidFill>
                  <a:srgbClr val="4A1E1E"/>
                </a:solidFill>
                <a:highlight>
                  <a:srgbClr val="FFFFFF"/>
                </a:highlight>
              </a:rPr>
              <a:t> </a:t>
            </a:r>
            <a:r>
              <a:rPr lang="tr-TR" sz="1450" dirty="0" err="1">
                <a:solidFill>
                  <a:srgbClr val="4A1E1E"/>
                </a:solidFill>
                <a:highlight>
                  <a:srgbClr val="FFFFFF"/>
                </a:highlight>
              </a:rPr>
              <a:t>called</a:t>
            </a:r>
            <a:r>
              <a:rPr lang="tr-TR" sz="1450" dirty="0">
                <a:solidFill>
                  <a:srgbClr val="4A1E1E"/>
                </a:solidFill>
                <a:highlight>
                  <a:srgbClr val="FFFFFF"/>
                </a:highlight>
              </a:rPr>
              <a:t> </a:t>
            </a:r>
            <a:r>
              <a:rPr lang="tr-TR" sz="1450" dirty="0" err="1">
                <a:solidFill>
                  <a:srgbClr val="4A1E1E"/>
                </a:solidFill>
                <a:highlight>
                  <a:schemeClr val="accent3"/>
                </a:highlight>
              </a:rPr>
              <a:t>fields</a:t>
            </a:r>
            <a:r>
              <a:rPr lang="tr-TR" sz="1450" dirty="0">
                <a:solidFill>
                  <a:srgbClr val="4A1E1E"/>
                </a:solidFill>
                <a:highlight>
                  <a:schemeClr val="accent3"/>
                </a:highlight>
              </a:rPr>
              <a:t> (</a:t>
            </a:r>
            <a:r>
              <a:rPr lang="tr-TR" sz="1450" dirty="0" err="1">
                <a:solidFill>
                  <a:srgbClr val="4A1E1E"/>
                </a:solidFill>
                <a:highlight>
                  <a:schemeClr val="accent3"/>
                </a:highlight>
              </a:rPr>
              <a:t>attribute</a:t>
            </a:r>
            <a:r>
              <a:rPr lang="tr-TR" sz="1450" dirty="0">
                <a:solidFill>
                  <a:srgbClr val="4A1E1E"/>
                </a:solidFill>
                <a:highlight>
                  <a:schemeClr val="accent3"/>
                </a:highlight>
              </a:rPr>
              <a:t>) </a:t>
            </a:r>
            <a:r>
              <a:rPr lang="tr-TR" sz="1450" dirty="0" err="1">
                <a:solidFill>
                  <a:srgbClr val="4A1E1E"/>
                </a:solidFill>
                <a:highlight>
                  <a:srgbClr val="FFFFFF"/>
                </a:highlight>
              </a:rPr>
              <a:t>while</a:t>
            </a:r>
            <a:r>
              <a:rPr lang="tr-TR" sz="1450" dirty="0">
                <a:solidFill>
                  <a:srgbClr val="4A1E1E"/>
                </a:solidFill>
                <a:highlight>
                  <a:srgbClr val="FFFFFF"/>
                </a:highlight>
              </a:rPr>
              <a:t> </a:t>
            </a:r>
            <a:r>
              <a:rPr lang="tr-TR" sz="1450" dirty="0" err="1">
                <a:solidFill>
                  <a:srgbClr val="4A1E1E"/>
                </a:solidFill>
                <a:highlight>
                  <a:srgbClr val="FFFFFF"/>
                </a:highlight>
              </a:rPr>
              <a:t>the</a:t>
            </a:r>
            <a:r>
              <a:rPr lang="tr-TR" sz="1450" dirty="0">
                <a:solidFill>
                  <a:srgbClr val="4A1E1E"/>
                </a:solidFill>
                <a:highlight>
                  <a:srgbClr val="FFFFFF"/>
                </a:highlight>
              </a:rPr>
              <a:t> </a:t>
            </a:r>
            <a:r>
              <a:rPr lang="tr-TR" sz="1450" dirty="0" err="1">
                <a:solidFill>
                  <a:srgbClr val="4A1E1E"/>
                </a:solidFill>
                <a:highlight>
                  <a:schemeClr val="accent2"/>
                </a:highlight>
              </a:rPr>
              <a:t>rows</a:t>
            </a:r>
            <a:r>
              <a:rPr lang="tr-TR" sz="1450" dirty="0">
                <a:solidFill>
                  <a:srgbClr val="4A1E1E"/>
                </a:solidFill>
                <a:highlight>
                  <a:schemeClr val="accent2"/>
                </a:highlight>
              </a:rPr>
              <a:t> </a:t>
            </a:r>
            <a:r>
              <a:rPr lang="tr-TR" sz="1450" dirty="0">
                <a:solidFill>
                  <a:srgbClr val="4A1E1E"/>
                </a:solidFill>
                <a:highlight>
                  <a:srgbClr val="FFFFFF"/>
                </a:highlight>
              </a:rPr>
              <a:t>can be </a:t>
            </a:r>
            <a:r>
              <a:rPr lang="tr-TR" sz="1450" dirty="0" err="1">
                <a:solidFill>
                  <a:srgbClr val="4A1E1E"/>
                </a:solidFill>
                <a:highlight>
                  <a:srgbClr val="FFFFFF"/>
                </a:highlight>
              </a:rPr>
              <a:t>referred</a:t>
            </a:r>
            <a:r>
              <a:rPr lang="tr-TR" sz="1450" dirty="0">
                <a:solidFill>
                  <a:srgbClr val="4A1E1E"/>
                </a:solidFill>
                <a:highlight>
                  <a:srgbClr val="FFFFFF"/>
                </a:highlight>
              </a:rPr>
              <a:t> </a:t>
            </a:r>
            <a:r>
              <a:rPr lang="tr-TR" sz="1450" dirty="0" err="1">
                <a:solidFill>
                  <a:srgbClr val="4A1E1E"/>
                </a:solidFill>
                <a:highlight>
                  <a:srgbClr val="FFFFFF"/>
                </a:highlight>
              </a:rPr>
              <a:t>to</a:t>
            </a:r>
            <a:r>
              <a:rPr lang="tr-TR" sz="1450" dirty="0">
                <a:solidFill>
                  <a:srgbClr val="4A1E1E"/>
                </a:solidFill>
                <a:highlight>
                  <a:srgbClr val="FFFFFF"/>
                </a:highlight>
              </a:rPr>
              <a:t> as </a:t>
            </a:r>
            <a:r>
              <a:rPr lang="tr-TR" sz="1450" dirty="0" err="1">
                <a:solidFill>
                  <a:srgbClr val="4A1E1E"/>
                </a:solidFill>
                <a:highlight>
                  <a:srgbClr val="00FF00"/>
                </a:highlight>
              </a:rPr>
              <a:t>records</a:t>
            </a:r>
            <a:r>
              <a:rPr lang="tr-TR" sz="1450" dirty="0">
                <a:solidFill>
                  <a:srgbClr val="4A1E1E"/>
                </a:solidFill>
                <a:highlight>
                  <a:srgbClr val="FFFFFF"/>
                </a:highlight>
              </a:rPr>
              <a:t>.</a:t>
            </a:r>
            <a:endParaRPr sz="1450" dirty="0">
              <a:solidFill>
                <a:srgbClr val="373A3C"/>
              </a:solidFill>
              <a:highlight>
                <a:srgbClr val="FFFFFF"/>
              </a:highlight>
            </a:endParaRPr>
          </a:p>
          <a:p>
            <a:pPr marL="0" lvl="0" indent="0" algn="l" rtl="0">
              <a:lnSpc>
                <a:spcPct val="100000"/>
              </a:lnSpc>
              <a:spcBef>
                <a:spcPts val="0"/>
              </a:spcBef>
              <a:spcAft>
                <a:spcPts val="0"/>
              </a:spcAft>
              <a:buSzPts val="1400"/>
              <a:buNone/>
            </a:pPr>
            <a:endParaRPr sz="1450" dirty="0">
              <a:solidFill>
                <a:schemeClr val="dk1"/>
              </a:solidFill>
              <a:highlight>
                <a:srgbClr val="FFFF00"/>
              </a:highlight>
            </a:endParaRPr>
          </a:p>
          <a:p>
            <a:pPr marL="0" lvl="0" indent="0" algn="l" rtl="0">
              <a:lnSpc>
                <a:spcPct val="100000"/>
              </a:lnSpc>
              <a:spcBef>
                <a:spcPts val="0"/>
              </a:spcBef>
              <a:spcAft>
                <a:spcPts val="0"/>
              </a:spcAft>
              <a:buSzPts val="1400"/>
              <a:buNone/>
            </a:pPr>
            <a:endParaRPr sz="1450" dirty="0">
              <a:solidFill>
                <a:schemeClr val="dk1"/>
              </a:solidFill>
              <a:highlight>
                <a:srgbClr val="FFFF00"/>
              </a:highlight>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2" name="Google Shape;242;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tr-TR" sz="1450" dirty="0">
                <a:solidFill>
                  <a:srgbClr val="373A3C"/>
                </a:solidFill>
                <a:highlight>
                  <a:srgbClr val="FFFFFF"/>
                </a:highlight>
              </a:rPr>
              <a:t>SQL </a:t>
            </a:r>
            <a:r>
              <a:rPr lang="tr-TR" sz="1450" dirty="0" err="1">
                <a:solidFill>
                  <a:srgbClr val="373A3C"/>
                </a:solidFill>
                <a:highlight>
                  <a:srgbClr val="FFFFFF"/>
                </a:highlight>
              </a:rPr>
              <a:t>stands</a:t>
            </a:r>
            <a:r>
              <a:rPr lang="tr-TR" sz="1450" dirty="0">
                <a:solidFill>
                  <a:srgbClr val="373A3C"/>
                </a:solidFill>
                <a:highlight>
                  <a:srgbClr val="FFFFFF"/>
                </a:highlight>
              </a:rPr>
              <a:t> </a:t>
            </a:r>
            <a:r>
              <a:rPr lang="tr-TR" sz="1450" dirty="0" err="1">
                <a:solidFill>
                  <a:srgbClr val="373A3C"/>
                </a:solidFill>
                <a:highlight>
                  <a:srgbClr val="FFFFFF"/>
                </a:highlight>
              </a:rPr>
              <a:t>for</a:t>
            </a:r>
            <a:r>
              <a:rPr lang="tr-TR" sz="1450" dirty="0">
                <a:solidFill>
                  <a:srgbClr val="373A3C"/>
                </a:solidFill>
                <a:highlight>
                  <a:srgbClr val="FFFFFF"/>
                </a:highlight>
              </a:rPr>
              <a:t> </a:t>
            </a:r>
            <a:r>
              <a:rPr lang="tr-TR" sz="1450" dirty="0" err="1">
                <a:solidFill>
                  <a:srgbClr val="373A3C"/>
                </a:solidFill>
                <a:highlight>
                  <a:srgbClr val="FFFFFF"/>
                </a:highlight>
              </a:rPr>
              <a:t>Structured</a:t>
            </a:r>
            <a:r>
              <a:rPr lang="tr-TR" sz="1450" dirty="0">
                <a:solidFill>
                  <a:srgbClr val="373A3C"/>
                </a:solidFill>
                <a:highlight>
                  <a:srgbClr val="FFFFFF"/>
                </a:highlight>
              </a:rPr>
              <a:t> Query Language </a:t>
            </a:r>
            <a:r>
              <a:rPr lang="tr-TR" sz="1450" dirty="0" err="1">
                <a:solidFill>
                  <a:srgbClr val="1177D1"/>
                </a:solidFill>
                <a:uFill>
                  <a:noFill/>
                </a:uFill>
                <a:hlinkClick r:id="rId3">
                  <a:extLst>
                    <a:ext uri="{A12FA001-AC4F-418D-AE19-62706E023703}">
                      <ahyp:hlinkClr xmlns:ahyp="http://schemas.microsoft.com/office/drawing/2018/hyperlinkcolor" val="tx"/>
                    </a:ext>
                  </a:extLst>
                </a:hlinkClick>
              </a:rPr>
              <a:t>and</a:t>
            </a:r>
            <a:r>
              <a:rPr lang="tr-TR" sz="1450" dirty="0">
                <a:solidFill>
                  <a:srgbClr val="373A3C"/>
                </a:solidFill>
                <a:highlight>
                  <a:srgbClr val="FFFFFF"/>
                </a:highlight>
              </a:rPr>
              <a:t> </a:t>
            </a:r>
            <a:r>
              <a:rPr lang="tr-TR" sz="1450" dirty="0" err="1">
                <a:solidFill>
                  <a:srgbClr val="373A3C"/>
                </a:solidFill>
                <a:highlight>
                  <a:srgbClr val="FFFFFF"/>
                </a:highlight>
              </a:rPr>
              <a:t>used</a:t>
            </a:r>
            <a:r>
              <a:rPr lang="tr-TR" sz="1450" dirty="0">
                <a:solidFill>
                  <a:srgbClr val="373A3C"/>
                </a:solidFill>
                <a:highlight>
                  <a:srgbClr val="FFFFFF"/>
                </a:highlight>
              </a:rPr>
              <a:t> </a:t>
            </a:r>
            <a:r>
              <a:rPr lang="tr-TR" sz="1450" dirty="0" err="1">
                <a:solidFill>
                  <a:srgbClr val="373A3C"/>
                </a:solidFill>
                <a:highlight>
                  <a:srgbClr val="FFFFFF"/>
                </a:highlight>
              </a:rPr>
              <a:t>to</a:t>
            </a:r>
            <a:r>
              <a:rPr lang="tr-TR" sz="1450" dirty="0">
                <a:solidFill>
                  <a:srgbClr val="373A3C"/>
                </a:solidFill>
                <a:highlight>
                  <a:srgbClr val="FFFFFF"/>
                </a:highlight>
              </a:rPr>
              <a:t> </a:t>
            </a:r>
            <a:r>
              <a:rPr lang="tr-TR" sz="1450" dirty="0" err="1">
                <a:solidFill>
                  <a:srgbClr val="373A3C"/>
                </a:solidFill>
                <a:highlight>
                  <a:srgbClr val="FFFFFF"/>
                </a:highlight>
              </a:rPr>
              <a:t>communicate</a:t>
            </a:r>
            <a:r>
              <a:rPr lang="tr-TR" sz="1450" dirty="0">
                <a:solidFill>
                  <a:srgbClr val="373A3C"/>
                </a:solidFill>
                <a:highlight>
                  <a:srgbClr val="FFFFFF"/>
                </a:highlight>
              </a:rPr>
              <a:t> </a:t>
            </a:r>
            <a:r>
              <a:rPr lang="tr-TR" sz="1450" dirty="0" err="1">
                <a:solidFill>
                  <a:srgbClr val="373A3C"/>
                </a:solidFill>
                <a:highlight>
                  <a:srgbClr val="FFFFFF"/>
                </a:highlight>
              </a:rPr>
              <a:t>with</a:t>
            </a:r>
            <a:r>
              <a:rPr lang="tr-TR" sz="1450" dirty="0">
                <a:solidFill>
                  <a:srgbClr val="373A3C"/>
                </a:solidFill>
                <a:highlight>
                  <a:srgbClr val="FFFFFF"/>
                </a:highlight>
              </a:rPr>
              <a:t> </a:t>
            </a:r>
            <a:r>
              <a:rPr lang="tr-TR" sz="1450" dirty="0" err="1">
                <a:solidFill>
                  <a:srgbClr val="373A3C"/>
                </a:solidFill>
                <a:highlight>
                  <a:srgbClr val="FFFFFF"/>
                </a:highlight>
              </a:rPr>
              <a:t>relational</a:t>
            </a:r>
            <a:r>
              <a:rPr lang="tr-TR" sz="1450" dirty="0">
                <a:solidFill>
                  <a:srgbClr val="373A3C"/>
                </a:solidFill>
                <a:highlight>
                  <a:srgbClr val="FFFFFF"/>
                </a:highlight>
              </a:rPr>
              <a:t> </a:t>
            </a:r>
            <a:r>
              <a:rPr lang="tr-TR" sz="1450" dirty="0" err="1">
                <a:solidFill>
                  <a:srgbClr val="373A3C"/>
                </a:solidFill>
                <a:highlight>
                  <a:srgbClr val="FFFFFF"/>
                </a:highlight>
              </a:rPr>
              <a:t>databases</a:t>
            </a:r>
            <a:r>
              <a:rPr lang="tr-TR" sz="1450" dirty="0">
                <a:solidFill>
                  <a:srgbClr val="373A3C"/>
                </a:solidFill>
                <a:highlight>
                  <a:srgbClr val="FFFFFF"/>
                </a:highlight>
              </a:rPr>
              <a:t>. </a:t>
            </a:r>
          </a:p>
          <a:p>
            <a:pPr marL="0" lvl="0" indent="0" algn="l" rtl="0">
              <a:lnSpc>
                <a:spcPct val="100000"/>
              </a:lnSpc>
              <a:spcBef>
                <a:spcPts val="0"/>
              </a:spcBef>
              <a:spcAft>
                <a:spcPts val="0"/>
              </a:spcAft>
              <a:buSzPts val="1400"/>
              <a:buNone/>
            </a:pPr>
            <a:r>
              <a:rPr lang="tr-TR" sz="1450" dirty="0">
                <a:solidFill>
                  <a:srgbClr val="373A3C"/>
                </a:solidFill>
                <a:highlight>
                  <a:srgbClr val="FFFFFF"/>
                </a:highlight>
              </a:rPr>
              <a:t>SQL is a </a:t>
            </a:r>
            <a:r>
              <a:rPr lang="tr-TR" sz="1450" dirty="0" err="1">
                <a:solidFill>
                  <a:srgbClr val="373A3C"/>
                </a:solidFill>
                <a:highlight>
                  <a:srgbClr val="FFFFFF"/>
                </a:highlight>
              </a:rPr>
              <a:t>declarative</a:t>
            </a:r>
            <a:r>
              <a:rPr lang="tr-TR" sz="1450" dirty="0">
                <a:solidFill>
                  <a:srgbClr val="373A3C"/>
                </a:solidFill>
                <a:highlight>
                  <a:srgbClr val="FFFFFF"/>
                </a:highlight>
              </a:rPr>
              <a:t> </a:t>
            </a:r>
            <a:r>
              <a:rPr lang="tr-TR" sz="1450" dirty="0" err="1">
                <a:solidFill>
                  <a:srgbClr val="373A3C"/>
                </a:solidFill>
                <a:highlight>
                  <a:srgbClr val="FFFFFF"/>
                </a:highlight>
              </a:rPr>
              <a:t>language</a:t>
            </a:r>
            <a:r>
              <a:rPr lang="tr-TR" sz="1450" dirty="0">
                <a:solidFill>
                  <a:srgbClr val="373A3C"/>
                </a:solidFill>
                <a:highlight>
                  <a:srgbClr val="FFFFFF"/>
                </a:highlight>
              </a:rPr>
              <a:t>, not a </a:t>
            </a:r>
            <a:r>
              <a:rPr lang="tr-TR" sz="1450" dirty="0" err="1">
                <a:solidFill>
                  <a:srgbClr val="373A3C"/>
                </a:solidFill>
                <a:highlight>
                  <a:srgbClr val="FFFFFF"/>
                </a:highlight>
              </a:rPr>
              <a:t>procedural</a:t>
            </a:r>
            <a:r>
              <a:rPr lang="tr-TR" sz="1450" dirty="0">
                <a:solidFill>
                  <a:srgbClr val="373A3C"/>
                </a:solidFill>
                <a:highlight>
                  <a:srgbClr val="FFFFFF"/>
                </a:highlight>
              </a:rPr>
              <a:t> </a:t>
            </a:r>
            <a:r>
              <a:rPr lang="tr-TR" sz="1450" dirty="0" err="1">
                <a:solidFill>
                  <a:srgbClr val="373A3C"/>
                </a:solidFill>
                <a:highlight>
                  <a:srgbClr val="FFFFFF"/>
                </a:highlight>
              </a:rPr>
              <a:t>language</a:t>
            </a:r>
            <a:r>
              <a:rPr lang="tr-TR" sz="1450" dirty="0">
                <a:solidFill>
                  <a:srgbClr val="373A3C"/>
                </a:solidFill>
                <a:highlight>
                  <a:srgbClr val="FFFFFF"/>
                </a:highlight>
              </a:rPr>
              <a:t>. </a:t>
            </a:r>
          </a:p>
          <a:p>
            <a:pPr marL="0" lvl="0" indent="0" algn="l" rtl="0">
              <a:lnSpc>
                <a:spcPct val="100000"/>
              </a:lnSpc>
              <a:spcBef>
                <a:spcPts val="0"/>
              </a:spcBef>
              <a:spcAft>
                <a:spcPts val="0"/>
              </a:spcAft>
              <a:buSzPts val="1400"/>
              <a:buNone/>
            </a:pPr>
            <a:r>
              <a:rPr lang="tr-TR" sz="1450" dirty="0" err="1">
                <a:solidFill>
                  <a:srgbClr val="373A3C"/>
                </a:solidFill>
                <a:highlight>
                  <a:srgbClr val="FFFFFF"/>
                </a:highlight>
              </a:rPr>
              <a:t>You</a:t>
            </a:r>
            <a:r>
              <a:rPr lang="tr-TR" sz="1450" dirty="0">
                <a:solidFill>
                  <a:srgbClr val="373A3C"/>
                </a:solidFill>
                <a:highlight>
                  <a:srgbClr val="FFFFFF"/>
                </a:highlight>
              </a:rPr>
              <a:t> </a:t>
            </a:r>
            <a:r>
              <a:rPr lang="tr-TR" sz="1450" dirty="0" err="1">
                <a:solidFill>
                  <a:srgbClr val="373A3C"/>
                </a:solidFill>
                <a:highlight>
                  <a:srgbClr val="FFFFFF"/>
                </a:highlight>
              </a:rPr>
              <a:t>write</a:t>
            </a:r>
            <a:r>
              <a:rPr lang="tr-TR" sz="1450" dirty="0">
                <a:solidFill>
                  <a:srgbClr val="373A3C"/>
                </a:solidFill>
                <a:highlight>
                  <a:srgbClr val="FFFFFF"/>
                </a:highlight>
              </a:rPr>
              <a:t> a </a:t>
            </a:r>
            <a:r>
              <a:rPr lang="tr-TR" sz="1450" dirty="0" err="1">
                <a:solidFill>
                  <a:srgbClr val="373A3C"/>
                </a:solidFill>
                <a:highlight>
                  <a:srgbClr val="FFFFFF"/>
                </a:highlight>
              </a:rPr>
              <a:t>single</a:t>
            </a:r>
            <a:r>
              <a:rPr lang="tr-TR" sz="1450" dirty="0">
                <a:solidFill>
                  <a:srgbClr val="373A3C"/>
                </a:solidFill>
                <a:highlight>
                  <a:srgbClr val="FFFFFF"/>
                </a:highlight>
              </a:rPr>
              <a:t> SQL </a:t>
            </a:r>
            <a:r>
              <a:rPr lang="tr-TR" sz="1450" dirty="0" err="1">
                <a:solidFill>
                  <a:srgbClr val="373A3C"/>
                </a:solidFill>
                <a:highlight>
                  <a:srgbClr val="FFFFFF"/>
                </a:highlight>
              </a:rPr>
              <a:t>declaration</a:t>
            </a:r>
            <a:r>
              <a:rPr lang="tr-TR" sz="1450" dirty="0">
                <a:solidFill>
                  <a:srgbClr val="373A3C"/>
                </a:solidFill>
                <a:highlight>
                  <a:srgbClr val="FFFFFF"/>
                </a:highlight>
              </a:rPr>
              <a:t> </a:t>
            </a:r>
            <a:r>
              <a:rPr lang="tr-TR" sz="1450" dirty="0" err="1">
                <a:solidFill>
                  <a:srgbClr val="373A3C"/>
                </a:solidFill>
                <a:highlight>
                  <a:srgbClr val="FFFFFF"/>
                </a:highlight>
              </a:rPr>
              <a:t>and</a:t>
            </a:r>
            <a:r>
              <a:rPr lang="tr-TR" sz="1450" dirty="0">
                <a:solidFill>
                  <a:srgbClr val="373A3C"/>
                </a:solidFill>
                <a:highlight>
                  <a:srgbClr val="FFFFFF"/>
                </a:highlight>
              </a:rPr>
              <a:t> </a:t>
            </a:r>
            <a:r>
              <a:rPr lang="tr-TR" sz="1450" dirty="0" err="1">
                <a:solidFill>
                  <a:srgbClr val="373A3C"/>
                </a:solidFill>
                <a:highlight>
                  <a:srgbClr val="FFFFFF"/>
                </a:highlight>
              </a:rPr>
              <a:t>hand</a:t>
            </a:r>
            <a:r>
              <a:rPr lang="tr-TR" sz="1450" dirty="0">
                <a:solidFill>
                  <a:srgbClr val="373A3C"/>
                </a:solidFill>
                <a:highlight>
                  <a:srgbClr val="FFFFFF"/>
                </a:highlight>
              </a:rPr>
              <a:t> it </a:t>
            </a:r>
            <a:r>
              <a:rPr lang="tr-TR" sz="1450" dirty="0" err="1">
                <a:solidFill>
                  <a:srgbClr val="373A3C"/>
                </a:solidFill>
                <a:highlight>
                  <a:srgbClr val="FFFFFF"/>
                </a:highlight>
              </a:rPr>
              <a:t>to</a:t>
            </a:r>
            <a:r>
              <a:rPr lang="tr-TR" sz="1450" dirty="0">
                <a:solidFill>
                  <a:srgbClr val="373A3C"/>
                </a:solidFill>
                <a:highlight>
                  <a:srgbClr val="FFFFFF"/>
                </a:highlight>
              </a:rPr>
              <a:t> </a:t>
            </a:r>
            <a:r>
              <a:rPr lang="tr-TR" sz="1450" dirty="0" err="1">
                <a:solidFill>
                  <a:srgbClr val="373A3C"/>
                </a:solidFill>
                <a:highlight>
                  <a:srgbClr val="FFFFFF"/>
                </a:highlight>
              </a:rPr>
              <a:t>the</a:t>
            </a:r>
            <a:r>
              <a:rPr lang="tr-TR" sz="1450" dirty="0">
                <a:solidFill>
                  <a:srgbClr val="373A3C"/>
                </a:solidFill>
                <a:highlight>
                  <a:srgbClr val="FFFFFF"/>
                </a:highlight>
              </a:rPr>
              <a:t> DBMS. </a:t>
            </a:r>
            <a:r>
              <a:rPr lang="tr-TR" sz="1450" dirty="0" err="1">
                <a:solidFill>
                  <a:srgbClr val="373A3C"/>
                </a:solidFill>
                <a:highlight>
                  <a:srgbClr val="FFFFFF"/>
                </a:highlight>
              </a:rPr>
              <a:t>The</a:t>
            </a:r>
            <a:r>
              <a:rPr lang="tr-TR" sz="1450" dirty="0">
                <a:solidFill>
                  <a:srgbClr val="373A3C"/>
                </a:solidFill>
                <a:highlight>
                  <a:srgbClr val="FFFFFF"/>
                </a:highlight>
              </a:rPr>
              <a:t> DBMS </a:t>
            </a:r>
            <a:r>
              <a:rPr lang="tr-TR" sz="1450" dirty="0" err="1">
                <a:solidFill>
                  <a:srgbClr val="373A3C"/>
                </a:solidFill>
                <a:highlight>
                  <a:srgbClr val="FFFFFF"/>
                </a:highlight>
              </a:rPr>
              <a:t>then</a:t>
            </a:r>
            <a:r>
              <a:rPr lang="tr-TR" sz="1450" dirty="0">
                <a:solidFill>
                  <a:srgbClr val="373A3C"/>
                </a:solidFill>
                <a:highlight>
                  <a:srgbClr val="FFFFFF"/>
                </a:highlight>
              </a:rPr>
              <a:t> </a:t>
            </a:r>
            <a:r>
              <a:rPr lang="tr-TR" sz="1450" dirty="0" err="1">
                <a:solidFill>
                  <a:srgbClr val="373A3C"/>
                </a:solidFill>
                <a:highlight>
                  <a:srgbClr val="FFFFFF"/>
                </a:highlight>
              </a:rPr>
              <a:t>executes</a:t>
            </a:r>
            <a:r>
              <a:rPr lang="tr-TR" sz="1450" dirty="0">
                <a:solidFill>
                  <a:srgbClr val="373A3C"/>
                </a:solidFill>
                <a:highlight>
                  <a:srgbClr val="FFFFFF"/>
                </a:highlight>
              </a:rPr>
              <a:t> </a:t>
            </a:r>
            <a:r>
              <a:rPr lang="tr-TR" sz="1450" dirty="0" err="1">
                <a:solidFill>
                  <a:srgbClr val="373A3C"/>
                </a:solidFill>
                <a:highlight>
                  <a:srgbClr val="FFFFFF"/>
                </a:highlight>
              </a:rPr>
              <a:t>internal</a:t>
            </a:r>
            <a:r>
              <a:rPr lang="tr-TR" sz="1450" dirty="0">
                <a:solidFill>
                  <a:srgbClr val="373A3C"/>
                </a:solidFill>
                <a:highlight>
                  <a:srgbClr val="FFFFFF"/>
                </a:highlight>
              </a:rPr>
              <a:t> </a:t>
            </a:r>
            <a:r>
              <a:rPr lang="tr-TR" sz="1450" dirty="0" err="1">
                <a:solidFill>
                  <a:srgbClr val="373A3C"/>
                </a:solidFill>
                <a:highlight>
                  <a:srgbClr val="FFFFFF"/>
                </a:highlight>
              </a:rPr>
              <a:t>code</a:t>
            </a:r>
            <a:r>
              <a:rPr lang="tr-TR" sz="1450" dirty="0">
                <a:solidFill>
                  <a:srgbClr val="373A3C"/>
                </a:solidFill>
                <a:highlight>
                  <a:srgbClr val="FFFFFF"/>
                </a:highlight>
              </a:rPr>
              <a:t>, </a:t>
            </a:r>
            <a:r>
              <a:rPr lang="tr-TR" sz="1450" dirty="0" err="1">
                <a:solidFill>
                  <a:srgbClr val="373A3C"/>
                </a:solidFill>
                <a:highlight>
                  <a:srgbClr val="FFFFFF"/>
                </a:highlight>
              </a:rPr>
              <a:t>which</a:t>
            </a:r>
            <a:r>
              <a:rPr lang="tr-TR" sz="1450" dirty="0">
                <a:solidFill>
                  <a:srgbClr val="373A3C"/>
                </a:solidFill>
                <a:highlight>
                  <a:srgbClr val="FFFFFF"/>
                </a:highlight>
              </a:rPr>
              <a:t> is </a:t>
            </a:r>
            <a:r>
              <a:rPr lang="tr-TR" sz="1450" dirty="0" err="1">
                <a:solidFill>
                  <a:srgbClr val="373A3C"/>
                </a:solidFill>
                <a:highlight>
                  <a:srgbClr val="FFFFFF"/>
                </a:highlight>
              </a:rPr>
              <a:t>hidden</a:t>
            </a:r>
            <a:r>
              <a:rPr lang="tr-TR" sz="1450" dirty="0">
                <a:solidFill>
                  <a:srgbClr val="373A3C"/>
                </a:solidFill>
                <a:highlight>
                  <a:srgbClr val="FFFFFF"/>
                </a:highlight>
              </a:rPr>
              <a:t> </a:t>
            </a:r>
            <a:r>
              <a:rPr lang="tr-TR" sz="1450" dirty="0" err="1">
                <a:solidFill>
                  <a:srgbClr val="373A3C"/>
                </a:solidFill>
                <a:highlight>
                  <a:srgbClr val="FFFFFF"/>
                </a:highlight>
              </a:rPr>
              <a:t>from</a:t>
            </a:r>
            <a:r>
              <a:rPr lang="tr-TR" sz="1450" dirty="0">
                <a:solidFill>
                  <a:srgbClr val="373A3C"/>
                </a:solidFill>
                <a:highlight>
                  <a:srgbClr val="FFFFFF"/>
                </a:highlight>
              </a:rPr>
              <a:t> us. </a:t>
            </a:r>
            <a:endParaRPr sz="1450" dirty="0">
              <a:solidFill>
                <a:srgbClr val="373A3C"/>
              </a:solidFill>
              <a:highlight>
                <a:srgbClr val="FFFFFF"/>
              </a:highlight>
            </a:endParaRPr>
          </a:p>
          <a:p>
            <a:pPr marL="0" lvl="0" indent="0" algn="l" rtl="0">
              <a:lnSpc>
                <a:spcPct val="100000"/>
              </a:lnSpc>
              <a:spcBef>
                <a:spcPts val="0"/>
              </a:spcBef>
              <a:spcAft>
                <a:spcPts val="0"/>
              </a:spcAft>
              <a:buSzPts val="1400"/>
              <a:buNone/>
            </a:pPr>
            <a:r>
              <a:rPr lang="tr-TR" sz="1450" dirty="0">
                <a:solidFill>
                  <a:srgbClr val="373A3C"/>
                </a:solidFill>
                <a:highlight>
                  <a:srgbClr val="FFFFFF"/>
                </a:highlight>
              </a:rPr>
              <a:t>CRUD </a:t>
            </a:r>
            <a:r>
              <a:rPr lang="tr-TR" sz="1450" dirty="0" err="1">
                <a:solidFill>
                  <a:srgbClr val="373A3C"/>
                </a:solidFill>
                <a:highlight>
                  <a:srgbClr val="FFFFFF"/>
                </a:highlight>
              </a:rPr>
              <a:t>operations</a:t>
            </a:r>
            <a:r>
              <a:rPr lang="tr-TR" sz="1450" dirty="0">
                <a:solidFill>
                  <a:srgbClr val="373A3C"/>
                </a:solidFill>
                <a:highlight>
                  <a:srgbClr val="FFFFFF"/>
                </a:highlight>
              </a:rPr>
              <a:t>:</a:t>
            </a:r>
            <a:endParaRPr sz="1450" dirty="0">
              <a:solidFill>
                <a:srgbClr val="373A3C"/>
              </a:solidFill>
              <a:highlight>
                <a:srgbClr val="FFFFFF"/>
              </a:highlight>
            </a:endParaRPr>
          </a:p>
          <a:p>
            <a:pPr marL="0" lvl="0" indent="0" algn="l" rtl="0">
              <a:lnSpc>
                <a:spcPct val="100000"/>
              </a:lnSpc>
              <a:spcBef>
                <a:spcPts val="0"/>
              </a:spcBef>
              <a:spcAft>
                <a:spcPts val="0"/>
              </a:spcAft>
              <a:buSzPts val="1400"/>
              <a:buNone/>
            </a:pPr>
            <a:r>
              <a:rPr lang="tr-TR" sz="1450" dirty="0" err="1">
                <a:solidFill>
                  <a:srgbClr val="373A3C"/>
                </a:solidFill>
                <a:highlight>
                  <a:srgbClr val="FFFFFF"/>
                </a:highlight>
              </a:rPr>
              <a:t>Create</a:t>
            </a:r>
            <a:r>
              <a:rPr lang="tr-TR" sz="1450" dirty="0">
                <a:solidFill>
                  <a:srgbClr val="373A3C"/>
                </a:solidFill>
                <a:highlight>
                  <a:srgbClr val="FFFFFF"/>
                </a:highlight>
              </a:rPr>
              <a:t> Read Update </a:t>
            </a:r>
            <a:r>
              <a:rPr lang="tr-TR" sz="1450" dirty="0" err="1">
                <a:solidFill>
                  <a:srgbClr val="373A3C"/>
                </a:solidFill>
                <a:highlight>
                  <a:srgbClr val="FFFFFF"/>
                </a:highlight>
              </a:rPr>
              <a:t>and</a:t>
            </a:r>
            <a:r>
              <a:rPr lang="tr-TR" sz="1450" dirty="0">
                <a:solidFill>
                  <a:srgbClr val="373A3C"/>
                </a:solidFill>
                <a:highlight>
                  <a:srgbClr val="FFFFFF"/>
                </a:highlight>
              </a:rPr>
              <a:t> </a:t>
            </a:r>
            <a:r>
              <a:rPr lang="tr-TR" sz="1450" dirty="0" err="1">
                <a:solidFill>
                  <a:srgbClr val="373A3C"/>
                </a:solidFill>
                <a:highlight>
                  <a:srgbClr val="FFFFFF"/>
                </a:highlight>
              </a:rPr>
              <a:t>Delete</a:t>
            </a:r>
            <a:endParaRPr sz="1450" dirty="0">
              <a:solidFill>
                <a:srgbClr val="373A3C"/>
              </a:solidFill>
              <a:highlight>
                <a:srgbClr val="FFFFFF"/>
              </a:highlight>
            </a:endParaRPr>
          </a:p>
          <a:p>
            <a:pPr marL="0" lvl="0" indent="0" algn="l" rtl="0">
              <a:lnSpc>
                <a:spcPct val="100000"/>
              </a:lnSpc>
              <a:spcBef>
                <a:spcPts val="0"/>
              </a:spcBef>
              <a:spcAft>
                <a:spcPts val="0"/>
              </a:spcAft>
              <a:buSzPts val="1400"/>
              <a:buNone/>
            </a:pPr>
            <a:endParaRPr lang="tr-TR" sz="1050" dirty="0">
              <a:solidFill>
                <a:srgbClr val="202122"/>
              </a:solidFill>
              <a:highlight>
                <a:srgbClr val="FFFFFF"/>
              </a:highlight>
            </a:endParaRPr>
          </a:p>
          <a:p>
            <a:pPr marL="0" lvl="0" indent="0" algn="l" rtl="0">
              <a:lnSpc>
                <a:spcPct val="100000"/>
              </a:lnSpc>
              <a:spcBef>
                <a:spcPts val="0"/>
              </a:spcBef>
              <a:spcAft>
                <a:spcPts val="0"/>
              </a:spcAft>
              <a:buSzPts val="1400"/>
              <a:buNone/>
            </a:pPr>
            <a:r>
              <a:rPr lang="en-US" sz="1050" dirty="0">
                <a:solidFill>
                  <a:srgbClr val="202122"/>
                </a:solidFill>
                <a:highlight>
                  <a:srgbClr val="FFFFFF"/>
                </a:highlight>
              </a:rPr>
              <a:t>Most commercial database systems employ the SQL language. </a:t>
            </a:r>
            <a:endParaRPr lang="tr-TR" sz="1050" dirty="0">
              <a:solidFill>
                <a:srgbClr val="202122"/>
              </a:solidFill>
              <a:highlight>
                <a:srgbClr val="FFFFFF"/>
              </a:highlight>
            </a:endParaRPr>
          </a:p>
          <a:p>
            <a:pPr marL="0" lvl="0" indent="0" algn="l" rtl="0">
              <a:lnSpc>
                <a:spcPct val="100000"/>
              </a:lnSpc>
              <a:spcBef>
                <a:spcPts val="0"/>
              </a:spcBef>
              <a:spcAft>
                <a:spcPts val="0"/>
              </a:spcAft>
              <a:buSzPts val="1400"/>
              <a:buNone/>
            </a:pPr>
            <a:r>
              <a:rPr lang="en-US" sz="1050" dirty="0">
                <a:solidFill>
                  <a:srgbClr val="202122"/>
                </a:solidFill>
                <a:highlight>
                  <a:srgbClr val="FFFFFF"/>
                </a:highlight>
              </a:rPr>
              <a:t>With SQL, you can access or manipulate data stored in the database. T</a:t>
            </a:r>
            <a:endParaRPr lang="tr-TR" sz="1050" dirty="0">
              <a:solidFill>
                <a:srgbClr val="202122"/>
              </a:solidFill>
              <a:highlight>
                <a:srgbClr val="FFFFFF"/>
              </a:highlight>
            </a:endParaRPr>
          </a:p>
          <a:p>
            <a:pPr marL="0" lvl="0" indent="0" algn="l" rtl="0">
              <a:lnSpc>
                <a:spcPct val="100000"/>
              </a:lnSpc>
              <a:spcBef>
                <a:spcPts val="0"/>
              </a:spcBef>
              <a:spcAft>
                <a:spcPts val="0"/>
              </a:spcAft>
              <a:buSzPts val="1400"/>
              <a:buNone/>
            </a:pPr>
            <a:r>
              <a:rPr lang="en-US" sz="1050" dirty="0">
                <a:solidFill>
                  <a:srgbClr val="202122"/>
                </a:solidFill>
                <a:highlight>
                  <a:srgbClr val="FFFFFF"/>
                </a:highlight>
              </a:rPr>
              <a:t>here are different types of access. </a:t>
            </a:r>
            <a:endParaRPr lang="tr-TR" sz="1050" dirty="0">
              <a:solidFill>
                <a:srgbClr val="202122"/>
              </a:solidFill>
              <a:highlight>
                <a:srgbClr val="FFFFFF"/>
              </a:highlight>
            </a:endParaRPr>
          </a:p>
          <a:p>
            <a:pPr marL="0" lvl="0" indent="0" algn="l" rtl="0">
              <a:lnSpc>
                <a:spcPct val="100000"/>
              </a:lnSpc>
              <a:spcBef>
                <a:spcPts val="0"/>
              </a:spcBef>
              <a:spcAft>
                <a:spcPts val="0"/>
              </a:spcAft>
              <a:buSzPts val="1400"/>
              <a:buNone/>
            </a:pPr>
            <a:r>
              <a:rPr lang="en-US" sz="1050" dirty="0">
                <a:solidFill>
                  <a:srgbClr val="202122"/>
                </a:solidFill>
                <a:highlight>
                  <a:srgbClr val="FFFFFF"/>
                </a:highlight>
              </a:rPr>
              <a:t>These are:</a:t>
            </a:r>
          </a:p>
          <a:p>
            <a:pPr marL="0" lvl="0" indent="0" algn="l" rtl="0">
              <a:lnSpc>
                <a:spcPct val="100000"/>
              </a:lnSpc>
              <a:spcBef>
                <a:spcPts val="0"/>
              </a:spcBef>
              <a:spcAft>
                <a:spcPts val="0"/>
              </a:spcAft>
              <a:buSzPts val="1400"/>
              <a:buNone/>
            </a:pPr>
            <a:r>
              <a:rPr lang="en-US" sz="1050" dirty="0">
                <a:solidFill>
                  <a:srgbClr val="202122"/>
                </a:solidFill>
                <a:highlight>
                  <a:srgbClr val="FFFFFF"/>
                </a:highlight>
              </a:rPr>
              <a:t>•	Retrieval of data from the database</a:t>
            </a:r>
          </a:p>
          <a:p>
            <a:pPr marL="0" lvl="0" indent="0" algn="l" rtl="0">
              <a:lnSpc>
                <a:spcPct val="100000"/>
              </a:lnSpc>
              <a:spcBef>
                <a:spcPts val="0"/>
              </a:spcBef>
              <a:spcAft>
                <a:spcPts val="0"/>
              </a:spcAft>
              <a:buSzPts val="1400"/>
              <a:buNone/>
            </a:pPr>
            <a:r>
              <a:rPr lang="en-US" sz="1050" dirty="0">
                <a:solidFill>
                  <a:srgbClr val="202122"/>
                </a:solidFill>
                <a:highlight>
                  <a:srgbClr val="FFFFFF"/>
                </a:highlight>
              </a:rPr>
              <a:t>•	Insertion of new data into the database</a:t>
            </a:r>
          </a:p>
          <a:p>
            <a:pPr marL="0" lvl="0" indent="0" algn="l" rtl="0">
              <a:lnSpc>
                <a:spcPct val="100000"/>
              </a:lnSpc>
              <a:spcBef>
                <a:spcPts val="0"/>
              </a:spcBef>
              <a:spcAft>
                <a:spcPts val="0"/>
              </a:spcAft>
              <a:buSzPts val="1400"/>
              <a:buNone/>
            </a:pPr>
            <a:r>
              <a:rPr lang="en-US" sz="1050" dirty="0">
                <a:solidFill>
                  <a:srgbClr val="202122"/>
                </a:solidFill>
                <a:highlight>
                  <a:srgbClr val="FFFFFF"/>
                </a:highlight>
              </a:rPr>
              <a:t>•	Updating the data in the database</a:t>
            </a:r>
          </a:p>
          <a:p>
            <a:pPr marL="0" lvl="0" indent="0" algn="l" rtl="0">
              <a:lnSpc>
                <a:spcPct val="100000"/>
              </a:lnSpc>
              <a:spcBef>
                <a:spcPts val="0"/>
              </a:spcBef>
              <a:spcAft>
                <a:spcPts val="0"/>
              </a:spcAft>
              <a:buSzPts val="1400"/>
              <a:buNone/>
            </a:pPr>
            <a:r>
              <a:rPr lang="en-US" sz="1050" dirty="0">
                <a:solidFill>
                  <a:srgbClr val="202122"/>
                </a:solidFill>
                <a:highlight>
                  <a:srgbClr val="FFFFFF"/>
                </a:highlight>
              </a:rPr>
              <a:t>•	Deletion of data from the database</a:t>
            </a:r>
          </a:p>
          <a:p>
            <a:pPr marL="0" lvl="0" indent="0" algn="l" rtl="0">
              <a:lnSpc>
                <a:spcPct val="100000"/>
              </a:lnSpc>
              <a:spcBef>
                <a:spcPts val="0"/>
              </a:spcBef>
              <a:spcAft>
                <a:spcPts val="0"/>
              </a:spcAft>
              <a:buSzPts val="1400"/>
              <a:buNone/>
            </a:pPr>
            <a:endParaRPr lang="tr-TR" sz="1050" dirty="0">
              <a:solidFill>
                <a:srgbClr val="202122"/>
              </a:solidFill>
              <a:highlight>
                <a:srgbClr val="FFFFFF"/>
              </a:highlight>
            </a:endParaRPr>
          </a:p>
          <a:p>
            <a:pPr marL="0" lvl="0" indent="0" algn="l" rtl="0">
              <a:lnSpc>
                <a:spcPct val="100000"/>
              </a:lnSpc>
              <a:spcBef>
                <a:spcPts val="0"/>
              </a:spcBef>
              <a:spcAft>
                <a:spcPts val="0"/>
              </a:spcAft>
              <a:buSzPts val="1400"/>
              <a:buNone/>
            </a:pPr>
            <a:endParaRPr sz="1050" dirty="0">
              <a:solidFill>
                <a:srgbClr val="202122"/>
              </a:solidFill>
              <a:highlight>
                <a:srgbClr val="FFFFFF"/>
              </a:highlight>
            </a:endParaRPr>
          </a:p>
          <a:p>
            <a:pPr marL="0" lvl="0" indent="0" algn="l" rtl="0">
              <a:lnSpc>
                <a:spcPct val="100000"/>
              </a:lnSpc>
              <a:spcBef>
                <a:spcPts val="0"/>
              </a:spcBef>
              <a:spcAft>
                <a:spcPts val="0"/>
              </a:spcAft>
              <a:buSzPts val="1400"/>
              <a:buNone/>
            </a:pPr>
            <a:r>
              <a:rPr lang="tr-TR" sz="1050" dirty="0">
                <a:solidFill>
                  <a:srgbClr val="202122"/>
                </a:solidFill>
                <a:highlight>
                  <a:srgbClr val="FFFFFF"/>
                </a:highlight>
              </a:rPr>
              <a:t>No </a:t>
            </a:r>
            <a:r>
              <a:rPr lang="tr-TR" sz="1050" dirty="0" err="1">
                <a:solidFill>
                  <a:srgbClr val="202122"/>
                </a:solidFill>
                <a:highlight>
                  <a:srgbClr val="FFFFFF"/>
                </a:highlight>
              </a:rPr>
              <a:t>need</a:t>
            </a:r>
            <a:r>
              <a:rPr lang="tr-TR" sz="1050" dirty="0">
                <a:solidFill>
                  <a:srgbClr val="202122"/>
                </a:solidFill>
                <a:highlight>
                  <a:srgbClr val="FFFFFF"/>
                </a:highlight>
              </a:rPr>
              <a:t> </a:t>
            </a:r>
            <a:r>
              <a:rPr lang="tr-TR" sz="1050" dirty="0" err="1">
                <a:solidFill>
                  <a:srgbClr val="202122"/>
                </a:solidFill>
                <a:highlight>
                  <a:srgbClr val="FFFFFF"/>
                </a:highlight>
              </a:rPr>
              <a:t>to</a:t>
            </a:r>
            <a:r>
              <a:rPr lang="tr-TR" sz="1050" dirty="0">
                <a:solidFill>
                  <a:srgbClr val="202122"/>
                </a:solidFill>
                <a:highlight>
                  <a:srgbClr val="FFFFFF"/>
                </a:highlight>
              </a:rPr>
              <a:t> talk </a:t>
            </a:r>
            <a:r>
              <a:rPr lang="tr-TR" sz="1050" dirty="0" err="1">
                <a:solidFill>
                  <a:srgbClr val="202122"/>
                </a:solidFill>
                <a:highlight>
                  <a:srgbClr val="FFFFFF"/>
                </a:highlight>
              </a:rPr>
              <a:t>about</a:t>
            </a:r>
            <a:r>
              <a:rPr lang="tr-TR" sz="1050" dirty="0">
                <a:solidFill>
                  <a:srgbClr val="202122"/>
                </a:solidFill>
                <a:highlight>
                  <a:srgbClr val="FFFFFF"/>
                </a:highlight>
              </a:rPr>
              <a:t> </a:t>
            </a:r>
            <a:r>
              <a:rPr lang="tr-TR" sz="1050" dirty="0" err="1">
                <a:solidFill>
                  <a:srgbClr val="202122"/>
                </a:solidFill>
                <a:highlight>
                  <a:srgbClr val="FFFFFF"/>
                </a:highlight>
              </a:rPr>
              <a:t>below</a:t>
            </a:r>
            <a:r>
              <a:rPr lang="tr-TR" sz="1050" dirty="0">
                <a:solidFill>
                  <a:srgbClr val="202122"/>
                </a:solidFill>
                <a:highlight>
                  <a:srgbClr val="FFFFFF"/>
                </a:highlight>
              </a:rPr>
              <a:t> </a:t>
            </a:r>
            <a:r>
              <a:rPr lang="tr-TR" sz="1050" dirty="0" err="1">
                <a:solidFill>
                  <a:srgbClr val="202122"/>
                </a:solidFill>
                <a:highlight>
                  <a:srgbClr val="FFFFFF"/>
                </a:highlight>
              </a:rPr>
              <a:t>for</a:t>
            </a:r>
            <a:r>
              <a:rPr lang="tr-TR" sz="1050" dirty="0">
                <a:solidFill>
                  <a:srgbClr val="202122"/>
                </a:solidFill>
                <a:highlight>
                  <a:srgbClr val="FFFFFF"/>
                </a:highlight>
              </a:rPr>
              <a:t> </a:t>
            </a:r>
            <a:r>
              <a:rPr lang="tr-TR" sz="1050" dirty="0" err="1">
                <a:solidFill>
                  <a:srgbClr val="202122"/>
                </a:solidFill>
                <a:highlight>
                  <a:srgbClr val="FFFFFF"/>
                </a:highlight>
              </a:rPr>
              <a:t>now</a:t>
            </a:r>
            <a:r>
              <a:rPr lang="tr-TR" sz="1050" dirty="0">
                <a:solidFill>
                  <a:srgbClr val="202122"/>
                </a:solidFill>
                <a:highlight>
                  <a:srgbClr val="FFFFFF"/>
                </a:highlight>
              </a:rPr>
              <a:t>.</a:t>
            </a:r>
            <a:endParaRPr sz="1050" dirty="0">
              <a:solidFill>
                <a:srgbClr val="202122"/>
              </a:solidFill>
              <a:highlight>
                <a:srgbClr val="FFFFFF"/>
              </a:highlight>
            </a:endParaRPr>
          </a:p>
          <a:p>
            <a:pPr marL="0" lvl="0" indent="0" algn="l" rtl="0">
              <a:lnSpc>
                <a:spcPct val="100000"/>
              </a:lnSpc>
              <a:spcBef>
                <a:spcPts val="0"/>
              </a:spcBef>
              <a:spcAft>
                <a:spcPts val="0"/>
              </a:spcAft>
              <a:buSzPts val="1400"/>
              <a:buNone/>
            </a:pPr>
            <a:r>
              <a:rPr lang="tr-TR" sz="1200" dirty="0">
                <a:solidFill>
                  <a:srgbClr val="333333"/>
                </a:solidFill>
                <a:highlight>
                  <a:srgbClr val="FFFFFF"/>
                </a:highlight>
              </a:rPr>
              <a:t>But </a:t>
            </a:r>
            <a:r>
              <a:rPr lang="tr-TR" sz="1200" dirty="0" err="1">
                <a:solidFill>
                  <a:srgbClr val="333333"/>
                </a:solidFill>
                <a:highlight>
                  <a:srgbClr val="FFFFFF"/>
                </a:highlight>
              </a:rPr>
              <a:t>Boyce</a:t>
            </a:r>
            <a:r>
              <a:rPr lang="tr-TR" sz="1200" dirty="0">
                <a:solidFill>
                  <a:srgbClr val="333333"/>
                </a:solidFill>
                <a:highlight>
                  <a:srgbClr val="FFFFFF"/>
                </a:highlight>
              </a:rPr>
              <a:t> </a:t>
            </a:r>
            <a:r>
              <a:rPr lang="tr-TR" sz="1200" dirty="0" err="1">
                <a:solidFill>
                  <a:srgbClr val="333333"/>
                </a:solidFill>
                <a:highlight>
                  <a:srgbClr val="FFFFFF"/>
                </a:highlight>
              </a:rPr>
              <a:t>and</a:t>
            </a:r>
            <a:r>
              <a:rPr lang="tr-TR" sz="1200" dirty="0">
                <a:solidFill>
                  <a:srgbClr val="333333"/>
                </a:solidFill>
                <a:highlight>
                  <a:srgbClr val="FFFFFF"/>
                </a:highlight>
              </a:rPr>
              <a:t> </a:t>
            </a:r>
            <a:r>
              <a:rPr lang="tr-TR" sz="1200" dirty="0" err="1">
                <a:solidFill>
                  <a:srgbClr val="333333"/>
                </a:solidFill>
                <a:highlight>
                  <a:srgbClr val="FFFFFF"/>
                </a:highlight>
              </a:rPr>
              <a:t>Chamberlin</a:t>
            </a:r>
            <a:r>
              <a:rPr lang="tr-TR" sz="1200" dirty="0">
                <a:solidFill>
                  <a:srgbClr val="333333"/>
                </a:solidFill>
                <a:highlight>
                  <a:srgbClr val="FFFFFF"/>
                </a:highlight>
              </a:rPr>
              <a:t> </a:t>
            </a:r>
            <a:r>
              <a:rPr lang="tr-TR" sz="1200" dirty="0" err="1">
                <a:solidFill>
                  <a:srgbClr val="333333"/>
                </a:solidFill>
                <a:highlight>
                  <a:srgbClr val="FFFFFF"/>
                </a:highlight>
              </a:rPr>
              <a:t>teamed</a:t>
            </a:r>
            <a:r>
              <a:rPr lang="tr-TR" sz="1200" dirty="0">
                <a:solidFill>
                  <a:srgbClr val="333333"/>
                </a:solidFill>
                <a:highlight>
                  <a:srgbClr val="FFFFFF"/>
                </a:highlight>
              </a:rPr>
              <a:t> </a:t>
            </a:r>
            <a:r>
              <a:rPr lang="tr-TR" sz="1200" dirty="0" err="1">
                <a:solidFill>
                  <a:srgbClr val="333333"/>
                </a:solidFill>
                <a:highlight>
                  <a:srgbClr val="FFFFFF"/>
                </a:highlight>
              </a:rPr>
              <a:t>up</a:t>
            </a:r>
            <a:r>
              <a:rPr lang="tr-TR" sz="1200" dirty="0">
                <a:solidFill>
                  <a:srgbClr val="333333"/>
                </a:solidFill>
                <a:highlight>
                  <a:srgbClr val="FFFFFF"/>
                </a:highlight>
              </a:rPr>
              <a:t> </a:t>
            </a:r>
            <a:r>
              <a:rPr lang="tr-TR" sz="1200" dirty="0" err="1">
                <a:solidFill>
                  <a:srgbClr val="333333"/>
                </a:solidFill>
                <a:highlight>
                  <a:srgbClr val="FFFFFF"/>
                </a:highlight>
              </a:rPr>
              <a:t>to</a:t>
            </a:r>
            <a:r>
              <a:rPr lang="tr-TR" sz="1200" dirty="0">
                <a:solidFill>
                  <a:srgbClr val="333333"/>
                </a:solidFill>
                <a:highlight>
                  <a:srgbClr val="FFFFFF"/>
                </a:highlight>
              </a:rPr>
              <a:t> </a:t>
            </a:r>
            <a:r>
              <a:rPr lang="tr-TR" sz="1200" dirty="0" err="1">
                <a:solidFill>
                  <a:srgbClr val="333333"/>
                </a:solidFill>
                <a:highlight>
                  <a:srgbClr val="FFFFFF"/>
                </a:highlight>
              </a:rPr>
              <a:t>create</a:t>
            </a:r>
            <a:r>
              <a:rPr lang="tr-TR" sz="1200" dirty="0">
                <a:solidFill>
                  <a:srgbClr val="333333"/>
                </a:solidFill>
                <a:highlight>
                  <a:srgbClr val="FFFFFF"/>
                </a:highlight>
              </a:rPr>
              <a:t> a </a:t>
            </a:r>
            <a:r>
              <a:rPr lang="tr-TR" sz="1200" dirty="0" err="1">
                <a:solidFill>
                  <a:srgbClr val="333333"/>
                </a:solidFill>
                <a:highlight>
                  <a:srgbClr val="FFFFFF"/>
                </a:highlight>
              </a:rPr>
              <a:t>standard</a:t>
            </a:r>
            <a:r>
              <a:rPr lang="tr-TR" sz="1200" dirty="0">
                <a:solidFill>
                  <a:srgbClr val="333333"/>
                </a:solidFill>
                <a:highlight>
                  <a:srgbClr val="FFFFFF"/>
                </a:highlight>
              </a:rPr>
              <a:t> </a:t>
            </a:r>
            <a:r>
              <a:rPr lang="tr-TR" sz="1200" dirty="0" err="1">
                <a:solidFill>
                  <a:srgbClr val="333333"/>
                </a:solidFill>
                <a:highlight>
                  <a:srgbClr val="FFFFFF"/>
                </a:highlight>
              </a:rPr>
              <a:t>way</a:t>
            </a:r>
            <a:r>
              <a:rPr lang="tr-TR" sz="1200" dirty="0">
                <a:solidFill>
                  <a:srgbClr val="333333"/>
                </a:solidFill>
                <a:highlight>
                  <a:srgbClr val="FFFFFF"/>
                </a:highlight>
              </a:rPr>
              <a:t> of </a:t>
            </a:r>
            <a:r>
              <a:rPr lang="tr-TR" sz="1200" dirty="0" err="1">
                <a:solidFill>
                  <a:srgbClr val="333333"/>
                </a:solidFill>
                <a:highlight>
                  <a:srgbClr val="FFFFFF"/>
                </a:highlight>
              </a:rPr>
              <a:t>requesting</a:t>
            </a:r>
            <a:r>
              <a:rPr lang="tr-TR" sz="1200" dirty="0">
                <a:solidFill>
                  <a:srgbClr val="333333"/>
                </a:solidFill>
                <a:highlight>
                  <a:srgbClr val="FFFFFF"/>
                </a:highlight>
              </a:rPr>
              <a:t> </a:t>
            </a:r>
            <a:r>
              <a:rPr lang="tr-TR" sz="1200" dirty="0" err="1">
                <a:solidFill>
                  <a:srgbClr val="333333"/>
                </a:solidFill>
                <a:highlight>
                  <a:srgbClr val="FFFFFF"/>
                </a:highlight>
              </a:rPr>
              <a:t>information</a:t>
            </a:r>
            <a:r>
              <a:rPr lang="tr-TR" sz="1200" dirty="0">
                <a:solidFill>
                  <a:srgbClr val="333333"/>
                </a:solidFill>
                <a:highlight>
                  <a:srgbClr val="FFFFFF"/>
                </a:highlight>
              </a:rPr>
              <a:t> </a:t>
            </a:r>
            <a:r>
              <a:rPr lang="tr-TR" sz="1200" dirty="0" err="1">
                <a:solidFill>
                  <a:srgbClr val="333333"/>
                </a:solidFill>
                <a:highlight>
                  <a:srgbClr val="FFFFFF"/>
                </a:highlight>
              </a:rPr>
              <a:t>from</a:t>
            </a:r>
            <a:r>
              <a:rPr lang="tr-TR" sz="1200" dirty="0">
                <a:solidFill>
                  <a:srgbClr val="333333"/>
                </a:solidFill>
                <a:highlight>
                  <a:srgbClr val="FFFFFF"/>
                </a:highlight>
              </a:rPr>
              <a:t> </a:t>
            </a:r>
            <a:r>
              <a:rPr lang="tr-TR" sz="1200" dirty="0" err="1">
                <a:solidFill>
                  <a:srgbClr val="333333"/>
                </a:solidFill>
                <a:highlight>
                  <a:srgbClr val="FFFFFF"/>
                </a:highlight>
              </a:rPr>
              <a:t>these</a:t>
            </a:r>
            <a:r>
              <a:rPr lang="tr-TR" sz="1200" dirty="0">
                <a:solidFill>
                  <a:srgbClr val="333333"/>
                </a:solidFill>
                <a:highlight>
                  <a:srgbClr val="FFFFFF"/>
                </a:highlight>
              </a:rPr>
              <a:t> </a:t>
            </a:r>
            <a:r>
              <a:rPr lang="tr-TR" sz="1200" dirty="0" err="1">
                <a:solidFill>
                  <a:srgbClr val="333333"/>
                </a:solidFill>
                <a:highlight>
                  <a:srgbClr val="FFFFFF"/>
                </a:highlight>
              </a:rPr>
              <a:t>newfangled</a:t>
            </a:r>
            <a:r>
              <a:rPr lang="tr-TR" sz="1200" dirty="0">
                <a:solidFill>
                  <a:srgbClr val="333333"/>
                </a:solidFill>
                <a:highlight>
                  <a:srgbClr val="FFFFFF"/>
                </a:highlight>
              </a:rPr>
              <a:t> “</a:t>
            </a:r>
            <a:r>
              <a:rPr lang="tr-TR" sz="1200" dirty="0" err="1">
                <a:solidFill>
                  <a:srgbClr val="333333"/>
                </a:solidFill>
                <a:highlight>
                  <a:srgbClr val="FFFFFF"/>
                </a:highlight>
              </a:rPr>
              <a:t>relational</a:t>
            </a:r>
            <a:r>
              <a:rPr lang="tr-TR" sz="1200" dirty="0">
                <a:solidFill>
                  <a:srgbClr val="333333"/>
                </a:solidFill>
                <a:highlight>
                  <a:srgbClr val="FFFFFF"/>
                </a:highlight>
              </a:rPr>
              <a:t> </a:t>
            </a:r>
            <a:r>
              <a:rPr lang="tr-TR" sz="1200" dirty="0" err="1">
                <a:solidFill>
                  <a:srgbClr val="333333"/>
                </a:solidFill>
                <a:highlight>
                  <a:srgbClr val="FFFFFF"/>
                </a:highlight>
              </a:rPr>
              <a:t>databases</a:t>
            </a:r>
            <a:r>
              <a:rPr lang="tr-TR" sz="1200" dirty="0">
                <a:solidFill>
                  <a:srgbClr val="333333"/>
                </a:solidFill>
                <a:highlight>
                  <a:srgbClr val="FFFFFF"/>
                </a:highlight>
              </a:rPr>
              <a:t>.”  They </a:t>
            </a:r>
            <a:r>
              <a:rPr lang="tr-TR" sz="1200" dirty="0" err="1">
                <a:solidFill>
                  <a:srgbClr val="333333"/>
                </a:solidFill>
                <a:highlight>
                  <a:srgbClr val="FFFFFF"/>
                </a:highlight>
              </a:rPr>
              <a:t>called</a:t>
            </a:r>
            <a:r>
              <a:rPr lang="tr-TR" sz="1200" dirty="0">
                <a:solidFill>
                  <a:srgbClr val="333333"/>
                </a:solidFill>
                <a:highlight>
                  <a:srgbClr val="FFFFFF"/>
                </a:highlight>
              </a:rPr>
              <a:t> it “</a:t>
            </a:r>
            <a:r>
              <a:rPr lang="tr-TR" sz="1200" dirty="0" err="1">
                <a:solidFill>
                  <a:srgbClr val="333333"/>
                </a:solidFill>
                <a:highlight>
                  <a:srgbClr val="FFFFFF"/>
                </a:highlight>
              </a:rPr>
              <a:t>Structured</a:t>
            </a:r>
            <a:r>
              <a:rPr lang="tr-TR" sz="1200" dirty="0">
                <a:solidFill>
                  <a:srgbClr val="333333"/>
                </a:solidFill>
                <a:highlight>
                  <a:srgbClr val="FFFFFF"/>
                </a:highlight>
              </a:rPr>
              <a:t> English Query Language” </a:t>
            </a:r>
            <a:r>
              <a:rPr lang="tr-TR" sz="1200" dirty="0" err="1">
                <a:solidFill>
                  <a:srgbClr val="333333"/>
                </a:solidFill>
                <a:highlight>
                  <a:srgbClr val="FFFFFF"/>
                </a:highlight>
              </a:rPr>
              <a:t>or</a:t>
            </a:r>
            <a:r>
              <a:rPr lang="tr-TR" sz="1200" dirty="0">
                <a:solidFill>
                  <a:srgbClr val="333333"/>
                </a:solidFill>
                <a:highlight>
                  <a:srgbClr val="FFFFFF"/>
                </a:highlight>
              </a:rPr>
              <a:t> “SEQUEL,” </a:t>
            </a:r>
            <a:r>
              <a:rPr lang="tr-TR" sz="1200" dirty="0" err="1">
                <a:solidFill>
                  <a:srgbClr val="333333"/>
                </a:solidFill>
                <a:highlight>
                  <a:srgbClr val="FFFFFF"/>
                </a:highlight>
              </a:rPr>
              <a:t>for</a:t>
            </a:r>
            <a:r>
              <a:rPr lang="tr-TR" sz="1200" dirty="0">
                <a:solidFill>
                  <a:srgbClr val="333333"/>
                </a:solidFill>
                <a:highlight>
                  <a:srgbClr val="FFFFFF"/>
                </a:highlight>
              </a:rPr>
              <a:t> </a:t>
            </a:r>
            <a:r>
              <a:rPr lang="tr-TR" sz="1200" dirty="0" err="1">
                <a:solidFill>
                  <a:srgbClr val="333333"/>
                </a:solidFill>
                <a:highlight>
                  <a:srgbClr val="FFFFFF"/>
                </a:highlight>
              </a:rPr>
              <a:t>short</a:t>
            </a:r>
            <a:r>
              <a:rPr lang="tr-TR" sz="1200" dirty="0">
                <a:solidFill>
                  <a:srgbClr val="333333"/>
                </a:solidFill>
                <a:highlight>
                  <a:srgbClr val="FFFFFF"/>
                </a:highlight>
              </a:rPr>
              <a:t>.  </a:t>
            </a:r>
            <a:r>
              <a:rPr lang="tr-TR" sz="1200" dirty="0" err="1">
                <a:solidFill>
                  <a:srgbClr val="333333"/>
                </a:solidFill>
                <a:highlight>
                  <a:srgbClr val="FFFFFF"/>
                </a:highlight>
              </a:rPr>
              <a:t>It</a:t>
            </a:r>
            <a:r>
              <a:rPr lang="tr-TR" sz="1200" dirty="0">
                <a:solidFill>
                  <a:srgbClr val="333333"/>
                </a:solidFill>
                <a:highlight>
                  <a:srgbClr val="FFFFFF"/>
                </a:highlight>
              </a:rPr>
              <a:t> </a:t>
            </a:r>
            <a:r>
              <a:rPr lang="tr-TR" sz="1200" dirty="0" err="1">
                <a:solidFill>
                  <a:srgbClr val="333333"/>
                </a:solidFill>
                <a:highlight>
                  <a:srgbClr val="FFFFFF"/>
                </a:highlight>
              </a:rPr>
              <a:t>later</a:t>
            </a:r>
            <a:r>
              <a:rPr lang="tr-TR" sz="1200" dirty="0">
                <a:solidFill>
                  <a:srgbClr val="333333"/>
                </a:solidFill>
                <a:highlight>
                  <a:srgbClr val="FFFFFF"/>
                </a:highlight>
              </a:rPr>
              <a:t> </a:t>
            </a:r>
            <a:r>
              <a:rPr lang="tr-TR" sz="1200" dirty="0" err="1">
                <a:solidFill>
                  <a:srgbClr val="333333"/>
                </a:solidFill>
                <a:highlight>
                  <a:srgbClr val="FFFFFF"/>
                </a:highlight>
              </a:rPr>
              <a:t>got</a:t>
            </a:r>
            <a:r>
              <a:rPr lang="tr-TR" sz="1200" dirty="0">
                <a:solidFill>
                  <a:srgbClr val="333333"/>
                </a:solidFill>
                <a:highlight>
                  <a:srgbClr val="FFFFFF"/>
                </a:highlight>
              </a:rPr>
              <a:t> </a:t>
            </a:r>
            <a:r>
              <a:rPr lang="tr-TR" sz="1200" dirty="0" err="1">
                <a:solidFill>
                  <a:srgbClr val="333333"/>
                </a:solidFill>
                <a:highlight>
                  <a:srgbClr val="FFFFFF"/>
                </a:highlight>
              </a:rPr>
              <a:t>even</a:t>
            </a:r>
            <a:r>
              <a:rPr lang="tr-TR" sz="1200" dirty="0">
                <a:solidFill>
                  <a:srgbClr val="333333"/>
                </a:solidFill>
                <a:highlight>
                  <a:srgbClr val="FFFFFF"/>
                </a:highlight>
              </a:rPr>
              <a:t> </a:t>
            </a:r>
            <a:r>
              <a:rPr lang="tr-TR" sz="1200" dirty="0" err="1">
                <a:solidFill>
                  <a:srgbClr val="333333"/>
                </a:solidFill>
                <a:highlight>
                  <a:srgbClr val="FFFFFF"/>
                </a:highlight>
              </a:rPr>
              <a:t>shorter</a:t>
            </a:r>
            <a:r>
              <a:rPr lang="tr-TR" sz="1200" dirty="0">
                <a:solidFill>
                  <a:srgbClr val="333333"/>
                </a:solidFill>
                <a:highlight>
                  <a:srgbClr val="FFFFFF"/>
                </a:highlight>
              </a:rPr>
              <a:t> </a:t>
            </a:r>
            <a:r>
              <a:rPr lang="tr-TR" sz="1200" dirty="0" err="1">
                <a:solidFill>
                  <a:srgbClr val="333333"/>
                </a:solidFill>
                <a:highlight>
                  <a:srgbClr val="FFFFFF"/>
                </a:highlight>
              </a:rPr>
              <a:t>and</a:t>
            </a:r>
            <a:r>
              <a:rPr lang="tr-TR" sz="1200" dirty="0">
                <a:solidFill>
                  <a:srgbClr val="333333"/>
                </a:solidFill>
                <a:highlight>
                  <a:srgbClr val="FFFFFF"/>
                </a:highlight>
              </a:rPr>
              <a:t> </a:t>
            </a:r>
            <a:r>
              <a:rPr lang="tr-TR" sz="1200" dirty="0" err="1">
                <a:solidFill>
                  <a:srgbClr val="333333"/>
                </a:solidFill>
                <a:highlight>
                  <a:srgbClr val="FFFFFF"/>
                </a:highlight>
              </a:rPr>
              <a:t>became</a:t>
            </a:r>
            <a:r>
              <a:rPr lang="tr-TR" sz="1200" dirty="0">
                <a:solidFill>
                  <a:srgbClr val="333333"/>
                </a:solidFill>
                <a:highlight>
                  <a:srgbClr val="FFFFFF"/>
                </a:highlight>
              </a:rPr>
              <a:t> “</a:t>
            </a:r>
            <a:r>
              <a:rPr lang="tr-TR" sz="1200" dirty="0" err="1">
                <a:solidFill>
                  <a:srgbClr val="333333"/>
                </a:solidFill>
                <a:highlight>
                  <a:srgbClr val="FFFFFF"/>
                </a:highlight>
              </a:rPr>
              <a:t>Structure</a:t>
            </a:r>
            <a:r>
              <a:rPr lang="tr-TR" sz="1200" dirty="0">
                <a:solidFill>
                  <a:srgbClr val="333333"/>
                </a:solidFill>
                <a:highlight>
                  <a:srgbClr val="FFFFFF"/>
                </a:highlight>
              </a:rPr>
              <a:t> Query Language” </a:t>
            </a:r>
            <a:r>
              <a:rPr lang="tr-TR" sz="1200" dirty="0" err="1">
                <a:solidFill>
                  <a:srgbClr val="333333"/>
                </a:solidFill>
                <a:highlight>
                  <a:srgbClr val="FFFFFF"/>
                </a:highlight>
              </a:rPr>
              <a:t>or</a:t>
            </a:r>
            <a:r>
              <a:rPr lang="tr-TR" sz="1200" dirty="0">
                <a:solidFill>
                  <a:srgbClr val="333333"/>
                </a:solidFill>
                <a:highlight>
                  <a:srgbClr val="FFFFFF"/>
                </a:highlight>
              </a:rPr>
              <a:t> “SQL.”</a:t>
            </a:r>
            <a:endParaRPr sz="1050" dirty="0">
              <a:solidFill>
                <a:srgbClr val="202122"/>
              </a:solidFill>
              <a:highlight>
                <a:srgbClr val="FFFFFF"/>
              </a:highlight>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8b5c3318ab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8b5c3318ab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tr-TR" sz="1450" dirty="0" err="1">
                <a:solidFill>
                  <a:srgbClr val="373A3C"/>
                </a:solidFill>
                <a:highlight>
                  <a:srgbClr val="FFFFFF"/>
                </a:highlight>
              </a:rPr>
              <a:t>Now</a:t>
            </a:r>
            <a:r>
              <a:rPr lang="tr-TR" sz="1450" dirty="0">
                <a:solidFill>
                  <a:srgbClr val="373A3C"/>
                </a:solidFill>
                <a:highlight>
                  <a:srgbClr val="FFFFFF"/>
                </a:highlight>
              </a:rPr>
              <a:t>, </a:t>
            </a:r>
            <a:r>
              <a:rPr lang="tr-TR" sz="1450" dirty="0" err="1">
                <a:solidFill>
                  <a:srgbClr val="373A3C"/>
                </a:solidFill>
                <a:highlight>
                  <a:srgbClr val="FFFFFF"/>
                </a:highlight>
              </a:rPr>
              <a:t>it's</a:t>
            </a:r>
            <a:r>
              <a:rPr lang="tr-TR" sz="1450" dirty="0">
                <a:solidFill>
                  <a:srgbClr val="373A3C"/>
                </a:solidFill>
                <a:highlight>
                  <a:srgbClr val="FFFFFF"/>
                </a:highlight>
              </a:rPr>
              <a:t> time </a:t>
            </a:r>
            <a:r>
              <a:rPr lang="tr-TR" sz="1450" dirty="0" err="1">
                <a:solidFill>
                  <a:srgbClr val="373A3C"/>
                </a:solidFill>
                <a:highlight>
                  <a:srgbClr val="FFFFFF"/>
                </a:highlight>
              </a:rPr>
              <a:t>to</a:t>
            </a:r>
            <a:r>
              <a:rPr lang="tr-TR" sz="1450" dirty="0">
                <a:solidFill>
                  <a:srgbClr val="373A3C"/>
                </a:solidFill>
                <a:highlight>
                  <a:srgbClr val="FFFFFF"/>
                </a:highlight>
              </a:rPr>
              <a:t> </a:t>
            </a:r>
            <a:r>
              <a:rPr lang="tr-TR" sz="1450" dirty="0" err="1">
                <a:solidFill>
                  <a:srgbClr val="373A3C"/>
                </a:solidFill>
                <a:highlight>
                  <a:srgbClr val="FFFFFF"/>
                </a:highlight>
              </a:rPr>
              <a:t>communicate</a:t>
            </a:r>
            <a:r>
              <a:rPr lang="tr-TR" sz="1450" dirty="0">
                <a:solidFill>
                  <a:srgbClr val="373A3C"/>
                </a:solidFill>
                <a:highlight>
                  <a:srgbClr val="FFFFFF"/>
                </a:highlight>
              </a:rPr>
              <a:t> </a:t>
            </a:r>
            <a:r>
              <a:rPr lang="tr-TR" sz="1450" dirty="0" err="1">
                <a:solidFill>
                  <a:srgbClr val="373A3C"/>
                </a:solidFill>
                <a:highlight>
                  <a:srgbClr val="FFFFFF"/>
                </a:highlight>
              </a:rPr>
              <a:t>with</a:t>
            </a:r>
            <a:r>
              <a:rPr lang="tr-TR" sz="1450" dirty="0">
                <a:solidFill>
                  <a:srgbClr val="373A3C"/>
                </a:solidFill>
                <a:highlight>
                  <a:srgbClr val="FFFFFF"/>
                </a:highlight>
              </a:rPr>
              <a:t> </a:t>
            </a:r>
            <a:r>
              <a:rPr lang="tr-TR" sz="1450" dirty="0" err="1">
                <a:solidFill>
                  <a:srgbClr val="373A3C"/>
                </a:solidFill>
                <a:highlight>
                  <a:srgbClr val="FFFFFF"/>
                </a:highlight>
              </a:rPr>
              <a:t>our</a:t>
            </a:r>
            <a:r>
              <a:rPr lang="tr-TR" sz="1450" dirty="0">
                <a:solidFill>
                  <a:srgbClr val="373A3C"/>
                </a:solidFill>
                <a:highlight>
                  <a:srgbClr val="FFFFFF"/>
                </a:highlight>
              </a:rPr>
              <a:t> </a:t>
            </a:r>
            <a:r>
              <a:rPr lang="tr-TR" sz="1450" dirty="0" err="1">
                <a:solidFill>
                  <a:srgbClr val="373A3C"/>
                </a:solidFill>
                <a:highlight>
                  <a:srgbClr val="FFFFFF"/>
                </a:highlight>
              </a:rPr>
              <a:t>database</a:t>
            </a:r>
            <a:r>
              <a:rPr lang="tr-TR" sz="1450" dirty="0">
                <a:solidFill>
                  <a:srgbClr val="373A3C"/>
                </a:solidFill>
                <a:highlight>
                  <a:srgbClr val="FFFFFF"/>
                </a:highlight>
              </a:rPr>
              <a:t> </a:t>
            </a:r>
            <a:r>
              <a:rPr lang="tr-TR" sz="1450" dirty="0" err="1">
                <a:solidFill>
                  <a:srgbClr val="373A3C"/>
                </a:solidFill>
                <a:highlight>
                  <a:srgbClr val="FFFFFF"/>
                </a:highlight>
              </a:rPr>
              <a:t>with</a:t>
            </a:r>
            <a:r>
              <a:rPr lang="tr-TR" sz="1450" dirty="0">
                <a:solidFill>
                  <a:srgbClr val="373A3C"/>
                </a:solidFill>
                <a:highlight>
                  <a:srgbClr val="FFFFFF"/>
                </a:highlight>
              </a:rPr>
              <a:t> SQL.</a:t>
            </a:r>
            <a:endParaRPr sz="1450" dirty="0">
              <a:solidFill>
                <a:srgbClr val="373A3C"/>
              </a:solidFill>
              <a:highlight>
                <a:srgbClr val="FFFFFF"/>
              </a:highlight>
            </a:endParaRPr>
          </a:p>
          <a:p>
            <a:pPr marL="0" lvl="0" indent="0" algn="l" rtl="0">
              <a:spcBef>
                <a:spcPts val="0"/>
              </a:spcBef>
              <a:spcAft>
                <a:spcPts val="0"/>
              </a:spcAft>
              <a:buNone/>
            </a:pPr>
            <a:r>
              <a:rPr lang="tr-TR" sz="1450" dirty="0" err="1">
                <a:solidFill>
                  <a:srgbClr val="373A3C"/>
                </a:solidFill>
                <a:highlight>
                  <a:srgbClr val="FFFFFF"/>
                </a:highlight>
              </a:rPr>
              <a:t>Please</a:t>
            </a:r>
            <a:r>
              <a:rPr lang="tr-TR" sz="1450" dirty="0">
                <a:solidFill>
                  <a:srgbClr val="373A3C"/>
                </a:solidFill>
                <a:highlight>
                  <a:srgbClr val="FFFFFF"/>
                </a:highlight>
              </a:rPr>
              <a:t> </a:t>
            </a:r>
            <a:r>
              <a:rPr lang="tr-TR" sz="1450" dirty="0" err="1">
                <a:solidFill>
                  <a:srgbClr val="373A3C"/>
                </a:solidFill>
                <a:highlight>
                  <a:srgbClr val="FFFFFF"/>
                </a:highlight>
              </a:rPr>
              <a:t>remember</a:t>
            </a:r>
            <a:r>
              <a:rPr lang="tr-TR" sz="1450" dirty="0">
                <a:solidFill>
                  <a:srgbClr val="373A3C"/>
                </a:solidFill>
                <a:highlight>
                  <a:srgbClr val="FFFFFF"/>
                </a:highlight>
              </a:rPr>
              <a:t>, </a:t>
            </a:r>
            <a:r>
              <a:rPr lang="tr-TR" sz="1450" dirty="0" err="1">
                <a:solidFill>
                  <a:srgbClr val="373A3C"/>
                </a:solidFill>
                <a:highlight>
                  <a:srgbClr val="FFFFFF"/>
                </a:highlight>
              </a:rPr>
              <a:t>the</a:t>
            </a:r>
            <a:r>
              <a:rPr lang="tr-TR" sz="1450" dirty="0">
                <a:solidFill>
                  <a:srgbClr val="373A3C"/>
                </a:solidFill>
                <a:highlight>
                  <a:srgbClr val="FFFFFF"/>
                </a:highlight>
              </a:rPr>
              <a:t> </a:t>
            </a:r>
            <a:r>
              <a:rPr lang="tr-TR" sz="1450" dirty="0" err="1">
                <a:solidFill>
                  <a:srgbClr val="373A3C"/>
                </a:solidFill>
                <a:highlight>
                  <a:srgbClr val="FFFFFF"/>
                </a:highlight>
              </a:rPr>
              <a:t>purpose</a:t>
            </a:r>
            <a:r>
              <a:rPr lang="tr-TR" sz="1450" dirty="0">
                <a:solidFill>
                  <a:srgbClr val="373A3C"/>
                </a:solidFill>
                <a:highlight>
                  <a:srgbClr val="FFFFFF"/>
                </a:highlight>
              </a:rPr>
              <a:t> of </a:t>
            </a:r>
            <a:r>
              <a:rPr lang="tr-TR" sz="1450" dirty="0" err="1">
                <a:solidFill>
                  <a:srgbClr val="373A3C"/>
                </a:solidFill>
                <a:highlight>
                  <a:srgbClr val="FFFFFF"/>
                </a:highlight>
              </a:rPr>
              <a:t>this</a:t>
            </a:r>
            <a:r>
              <a:rPr lang="tr-TR" sz="1450" dirty="0">
                <a:solidFill>
                  <a:srgbClr val="373A3C"/>
                </a:solidFill>
                <a:highlight>
                  <a:srgbClr val="FFFFFF"/>
                </a:highlight>
              </a:rPr>
              <a:t> </a:t>
            </a:r>
            <a:r>
              <a:rPr lang="tr-TR" sz="1450" dirty="0" err="1">
                <a:solidFill>
                  <a:srgbClr val="373A3C"/>
                </a:solidFill>
                <a:highlight>
                  <a:srgbClr val="FFFFFF"/>
                </a:highlight>
              </a:rPr>
              <a:t>course</a:t>
            </a:r>
            <a:r>
              <a:rPr lang="tr-TR" sz="1450" dirty="0">
                <a:solidFill>
                  <a:srgbClr val="373A3C"/>
                </a:solidFill>
                <a:highlight>
                  <a:srgbClr val="FFFFFF"/>
                </a:highlight>
              </a:rPr>
              <a:t> is not </a:t>
            </a:r>
            <a:r>
              <a:rPr lang="tr-TR" sz="1450" dirty="0" err="1">
                <a:solidFill>
                  <a:srgbClr val="373A3C"/>
                </a:solidFill>
                <a:highlight>
                  <a:srgbClr val="FFFFFF"/>
                </a:highlight>
              </a:rPr>
              <a:t>to</a:t>
            </a:r>
            <a:r>
              <a:rPr lang="tr-TR" sz="1450" dirty="0">
                <a:solidFill>
                  <a:srgbClr val="373A3C"/>
                </a:solidFill>
                <a:highlight>
                  <a:srgbClr val="FFFFFF"/>
                </a:highlight>
              </a:rPr>
              <a:t> model </a:t>
            </a:r>
            <a:r>
              <a:rPr lang="tr-TR" sz="1450" dirty="0" err="1">
                <a:solidFill>
                  <a:srgbClr val="373A3C"/>
                </a:solidFill>
                <a:highlight>
                  <a:srgbClr val="FFFFFF"/>
                </a:highlight>
              </a:rPr>
              <a:t>or</a:t>
            </a:r>
            <a:r>
              <a:rPr lang="tr-TR" sz="1450" dirty="0">
                <a:solidFill>
                  <a:srgbClr val="373A3C"/>
                </a:solidFill>
                <a:highlight>
                  <a:srgbClr val="FFFFFF"/>
                </a:highlight>
              </a:rPr>
              <a:t> </a:t>
            </a:r>
            <a:r>
              <a:rPr lang="tr-TR" sz="1450" dirty="0" err="1">
                <a:solidFill>
                  <a:srgbClr val="373A3C"/>
                </a:solidFill>
                <a:highlight>
                  <a:srgbClr val="FFFFFF"/>
                </a:highlight>
              </a:rPr>
              <a:t>design</a:t>
            </a:r>
            <a:r>
              <a:rPr lang="tr-TR" sz="1450" dirty="0">
                <a:solidFill>
                  <a:srgbClr val="373A3C"/>
                </a:solidFill>
                <a:highlight>
                  <a:srgbClr val="FFFFFF"/>
                </a:highlight>
              </a:rPr>
              <a:t> a </a:t>
            </a:r>
            <a:r>
              <a:rPr lang="tr-TR" sz="1450" dirty="0" err="1">
                <a:solidFill>
                  <a:srgbClr val="373A3C"/>
                </a:solidFill>
                <a:highlight>
                  <a:srgbClr val="FFFFFF"/>
                </a:highlight>
              </a:rPr>
              <a:t>database</a:t>
            </a:r>
            <a:r>
              <a:rPr lang="tr-TR" sz="1450" dirty="0">
                <a:solidFill>
                  <a:srgbClr val="373A3C"/>
                </a:solidFill>
                <a:highlight>
                  <a:srgbClr val="FFFFFF"/>
                </a:highlight>
              </a:rPr>
              <a:t>, </a:t>
            </a:r>
            <a:r>
              <a:rPr lang="tr-TR" sz="1450" dirty="0" err="1">
                <a:solidFill>
                  <a:srgbClr val="373A3C"/>
                </a:solidFill>
                <a:highlight>
                  <a:srgbClr val="FFFFFF"/>
                </a:highlight>
              </a:rPr>
              <a:t>that’s</a:t>
            </a:r>
            <a:r>
              <a:rPr lang="tr-TR" sz="1450" dirty="0">
                <a:solidFill>
                  <a:srgbClr val="373A3C"/>
                </a:solidFill>
                <a:highlight>
                  <a:srgbClr val="FFFFFF"/>
                </a:highlight>
              </a:rPr>
              <a:t> </a:t>
            </a:r>
            <a:r>
              <a:rPr lang="tr-TR" sz="1450" dirty="0" err="1">
                <a:solidFill>
                  <a:srgbClr val="373A3C"/>
                </a:solidFill>
                <a:highlight>
                  <a:srgbClr val="FFFFFF"/>
                </a:highlight>
              </a:rPr>
              <a:t>something</a:t>
            </a:r>
            <a:r>
              <a:rPr lang="tr-TR" sz="1450" dirty="0">
                <a:solidFill>
                  <a:srgbClr val="373A3C"/>
                </a:solidFill>
                <a:highlight>
                  <a:srgbClr val="FFFFFF"/>
                </a:highlight>
              </a:rPr>
              <a:t> </a:t>
            </a:r>
            <a:r>
              <a:rPr lang="tr-TR" sz="1450" dirty="0" err="1">
                <a:solidFill>
                  <a:srgbClr val="373A3C"/>
                </a:solidFill>
                <a:highlight>
                  <a:srgbClr val="FFFFFF"/>
                </a:highlight>
              </a:rPr>
              <a:t>totally</a:t>
            </a:r>
            <a:r>
              <a:rPr lang="tr-TR" sz="1450" dirty="0">
                <a:solidFill>
                  <a:srgbClr val="373A3C"/>
                </a:solidFill>
                <a:highlight>
                  <a:srgbClr val="FFFFFF"/>
                </a:highlight>
              </a:rPr>
              <a:t> </a:t>
            </a:r>
            <a:r>
              <a:rPr lang="tr-TR" sz="1450" dirty="0" err="1">
                <a:solidFill>
                  <a:srgbClr val="373A3C"/>
                </a:solidFill>
                <a:highlight>
                  <a:srgbClr val="FFFFFF"/>
                </a:highlight>
              </a:rPr>
              <a:t>different</a:t>
            </a:r>
            <a:r>
              <a:rPr lang="tr-TR" sz="1450" dirty="0">
                <a:solidFill>
                  <a:srgbClr val="373A3C"/>
                </a:solidFill>
                <a:highlight>
                  <a:srgbClr val="FFFFFF"/>
                </a:highlight>
              </a:rPr>
              <a:t> </a:t>
            </a:r>
            <a:r>
              <a:rPr lang="tr-TR" sz="1450" dirty="0" err="1">
                <a:solidFill>
                  <a:srgbClr val="373A3C"/>
                </a:solidFill>
                <a:highlight>
                  <a:srgbClr val="FFFFFF"/>
                </a:highlight>
              </a:rPr>
              <a:t>and</a:t>
            </a:r>
            <a:r>
              <a:rPr lang="tr-TR" sz="1450" dirty="0">
                <a:solidFill>
                  <a:srgbClr val="373A3C"/>
                </a:solidFill>
                <a:highlight>
                  <a:srgbClr val="FFFFFF"/>
                </a:highlight>
              </a:rPr>
              <a:t> </a:t>
            </a:r>
            <a:r>
              <a:rPr lang="tr-TR" sz="1450" dirty="0" err="1">
                <a:solidFill>
                  <a:srgbClr val="373A3C"/>
                </a:solidFill>
                <a:highlight>
                  <a:srgbClr val="FFFFFF"/>
                </a:highlight>
              </a:rPr>
              <a:t>you</a:t>
            </a:r>
            <a:r>
              <a:rPr lang="tr-TR" sz="1450" dirty="0">
                <a:solidFill>
                  <a:srgbClr val="373A3C"/>
                </a:solidFill>
                <a:highlight>
                  <a:srgbClr val="FFFFFF"/>
                </a:highlight>
              </a:rPr>
              <a:t> </a:t>
            </a:r>
            <a:r>
              <a:rPr lang="tr-TR" sz="1450" dirty="0" err="1">
                <a:solidFill>
                  <a:srgbClr val="373A3C"/>
                </a:solidFill>
                <a:highlight>
                  <a:srgbClr val="FFFFFF"/>
                </a:highlight>
              </a:rPr>
              <a:t>first</a:t>
            </a:r>
            <a:r>
              <a:rPr lang="tr-TR" sz="1450" dirty="0">
                <a:solidFill>
                  <a:srgbClr val="373A3C"/>
                </a:solidFill>
                <a:highlight>
                  <a:srgbClr val="FFFFFF"/>
                </a:highlight>
              </a:rPr>
              <a:t> </a:t>
            </a:r>
            <a:r>
              <a:rPr lang="tr-TR" sz="1450" dirty="0" err="1">
                <a:solidFill>
                  <a:srgbClr val="373A3C"/>
                </a:solidFill>
                <a:highlight>
                  <a:srgbClr val="FFFFFF"/>
                </a:highlight>
              </a:rPr>
              <a:t>need</a:t>
            </a:r>
            <a:r>
              <a:rPr lang="tr-TR" sz="1450" dirty="0">
                <a:solidFill>
                  <a:srgbClr val="373A3C"/>
                </a:solidFill>
                <a:highlight>
                  <a:srgbClr val="FFFFFF"/>
                </a:highlight>
              </a:rPr>
              <a:t> </a:t>
            </a:r>
            <a:r>
              <a:rPr lang="tr-TR" sz="1450" dirty="0" err="1">
                <a:solidFill>
                  <a:srgbClr val="373A3C"/>
                </a:solidFill>
                <a:highlight>
                  <a:srgbClr val="FFFFFF"/>
                </a:highlight>
              </a:rPr>
              <a:t>to</a:t>
            </a:r>
            <a:r>
              <a:rPr lang="tr-TR" sz="1450" dirty="0">
                <a:solidFill>
                  <a:srgbClr val="373A3C"/>
                </a:solidFill>
                <a:highlight>
                  <a:srgbClr val="FFFFFF"/>
                </a:highlight>
              </a:rPr>
              <a:t> </a:t>
            </a:r>
            <a:r>
              <a:rPr lang="tr-TR" sz="1450" dirty="0" err="1">
                <a:solidFill>
                  <a:srgbClr val="373A3C"/>
                </a:solidFill>
                <a:highlight>
                  <a:srgbClr val="FFFFFF"/>
                </a:highlight>
              </a:rPr>
              <a:t>understand</a:t>
            </a:r>
            <a:r>
              <a:rPr lang="tr-TR" sz="1450" dirty="0">
                <a:solidFill>
                  <a:srgbClr val="373A3C"/>
                </a:solidFill>
                <a:highlight>
                  <a:srgbClr val="FFFFFF"/>
                </a:highlight>
              </a:rPr>
              <a:t> </a:t>
            </a:r>
            <a:r>
              <a:rPr lang="tr-TR" sz="1450" dirty="0" err="1">
                <a:solidFill>
                  <a:srgbClr val="373A3C"/>
                </a:solidFill>
                <a:highlight>
                  <a:srgbClr val="FFFFFF"/>
                </a:highlight>
              </a:rPr>
              <a:t>the</a:t>
            </a:r>
            <a:r>
              <a:rPr lang="tr-TR" sz="1450" dirty="0">
                <a:solidFill>
                  <a:srgbClr val="373A3C"/>
                </a:solidFill>
                <a:highlight>
                  <a:srgbClr val="FFFFFF"/>
                </a:highlight>
              </a:rPr>
              <a:t> </a:t>
            </a:r>
            <a:r>
              <a:rPr lang="tr-TR" sz="1450" dirty="0" err="1">
                <a:solidFill>
                  <a:srgbClr val="373A3C"/>
                </a:solidFill>
                <a:highlight>
                  <a:srgbClr val="FFFFFF"/>
                </a:highlight>
              </a:rPr>
              <a:t>basics</a:t>
            </a:r>
            <a:r>
              <a:rPr lang="tr-TR" sz="1450" dirty="0">
                <a:solidFill>
                  <a:srgbClr val="373A3C"/>
                </a:solidFill>
                <a:highlight>
                  <a:srgbClr val="FFFFFF"/>
                </a:highlight>
              </a:rPr>
              <a:t>. </a:t>
            </a:r>
            <a:endParaRPr sz="1450" dirty="0">
              <a:solidFill>
                <a:srgbClr val="373A3C"/>
              </a:solidFill>
              <a:highlight>
                <a:srgbClr val="FFFFFF"/>
              </a:highlight>
            </a:endParaRPr>
          </a:p>
          <a:p>
            <a:pPr marL="0" lvl="0" indent="0" algn="l" rtl="0">
              <a:spcBef>
                <a:spcPts val="0"/>
              </a:spcBef>
              <a:spcAft>
                <a:spcPts val="0"/>
              </a:spcAft>
              <a:buNone/>
            </a:pPr>
            <a:r>
              <a:rPr lang="tr-TR" sz="1450" dirty="0" err="1">
                <a:solidFill>
                  <a:srgbClr val="373A3C"/>
                </a:solidFill>
                <a:highlight>
                  <a:srgbClr val="FFFFFF"/>
                </a:highlight>
              </a:rPr>
              <a:t>The</a:t>
            </a:r>
            <a:r>
              <a:rPr lang="tr-TR" sz="1450" dirty="0">
                <a:solidFill>
                  <a:srgbClr val="373A3C"/>
                </a:solidFill>
                <a:highlight>
                  <a:srgbClr val="FFFFFF"/>
                </a:highlight>
              </a:rPr>
              <a:t> </a:t>
            </a:r>
            <a:r>
              <a:rPr lang="tr-TR" sz="1450" dirty="0" err="1">
                <a:solidFill>
                  <a:srgbClr val="373A3C"/>
                </a:solidFill>
                <a:highlight>
                  <a:srgbClr val="FFFFFF"/>
                </a:highlight>
              </a:rPr>
              <a:t>focus</a:t>
            </a:r>
            <a:r>
              <a:rPr lang="tr-TR" sz="1450" dirty="0">
                <a:solidFill>
                  <a:srgbClr val="373A3C"/>
                </a:solidFill>
                <a:highlight>
                  <a:srgbClr val="FFFFFF"/>
                </a:highlight>
              </a:rPr>
              <a:t> of </a:t>
            </a:r>
            <a:r>
              <a:rPr lang="tr-TR" sz="1450" dirty="0" err="1">
                <a:solidFill>
                  <a:srgbClr val="373A3C"/>
                </a:solidFill>
                <a:highlight>
                  <a:srgbClr val="FFFFFF"/>
                </a:highlight>
              </a:rPr>
              <a:t>this</a:t>
            </a:r>
            <a:r>
              <a:rPr lang="tr-TR" sz="1450" dirty="0">
                <a:solidFill>
                  <a:srgbClr val="373A3C"/>
                </a:solidFill>
                <a:highlight>
                  <a:srgbClr val="FFFFFF"/>
                </a:highlight>
              </a:rPr>
              <a:t> </a:t>
            </a:r>
            <a:r>
              <a:rPr lang="tr-TR" sz="1450" dirty="0" err="1">
                <a:solidFill>
                  <a:srgbClr val="373A3C"/>
                </a:solidFill>
                <a:highlight>
                  <a:srgbClr val="FFFFFF"/>
                </a:highlight>
              </a:rPr>
              <a:t>course</a:t>
            </a:r>
            <a:r>
              <a:rPr lang="tr-TR" sz="1450" dirty="0">
                <a:solidFill>
                  <a:srgbClr val="373A3C"/>
                </a:solidFill>
                <a:highlight>
                  <a:srgbClr val="FFFFFF"/>
                </a:highlight>
              </a:rPr>
              <a:t> is </a:t>
            </a:r>
            <a:r>
              <a:rPr lang="tr-TR" sz="1450" dirty="0" err="1">
                <a:solidFill>
                  <a:srgbClr val="373A3C"/>
                </a:solidFill>
                <a:highlight>
                  <a:srgbClr val="FFFFFF"/>
                </a:highlight>
              </a:rPr>
              <a:t>to</a:t>
            </a:r>
            <a:r>
              <a:rPr lang="tr-TR" sz="1450" dirty="0">
                <a:solidFill>
                  <a:srgbClr val="373A3C"/>
                </a:solidFill>
                <a:highlight>
                  <a:srgbClr val="FFFFFF"/>
                </a:highlight>
              </a:rPr>
              <a:t> </a:t>
            </a:r>
            <a:r>
              <a:rPr lang="tr-TR" sz="1450" dirty="0" err="1">
                <a:solidFill>
                  <a:srgbClr val="373A3C"/>
                </a:solidFill>
                <a:highlight>
                  <a:srgbClr val="FFFFFF"/>
                </a:highlight>
              </a:rPr>
              <a:t>teach</a:t>
            </a:r>
            <a:r>
              <a:rPr lang="tr-TR" sz="1450" dirty="0">
                <a:solidFill>
                  <a:srgbClr val="373A3C"/>
                </a:solidFill>
                <a:highlight>
                  <a:srgbClr val="FFFFFF"/>
                </a:highlight>
              </a:rPr>
              <a:t> </a:t>
            </a:r>
            <a:r>
              <a:rPr lang="tr-TR" sz="1450" dirty="0" err="1">
                <a:solidFill>
                  <a:srgbClr val="373A3C"/>
                </a:solidFill>
                <a:highlight>
                  <a:srgbClr val="FFFFFF"/>
                </a:highlight>
              </a:rPr>
              <a:t>you</a:t>
            </a:r>
            <a:r>
              <a:rPr lang="tr-TR" sz="1450" dirty="0">
                <a:solidFill>
                  <a:srgbClr val="373A3C"/>
                </a:solidFill>
                <a:highlight>
                  <a:srgbClr val="FFFFFF"/>
                </a:highlight>
              </a:rPr>
              <a:t> </a:t>
            </a:r>
            <a:r>
              <a:rPr lang="tr-TR" sz="1450" dirty="0" err="1">
                <a:solidFill>
                  <a:srgbClr val="373A3C"/>
                </a:solidFill>
                <a:highlight>
                  <a:srgbClr val="FFFFFF"/>
                </a:highlight>
              </a:rPr>
              <a:t>Structured</a:t>
            </a:r>
            <a:r>
              <a:rPr lang="tr-TR" sz="1450" dirty="0">
                <a:solidFill>
                  <a:srgbClr val="373A3C"/>
                </a:solidFill>
                <a:highlight>
                  <a:srgbClr val="FFFFFF"/>
                </a:highlight>
              </a:rPr>
              <a:t> Query Language, </a:t>
            </a:r>
            <a:r>
              <a:rPr lang="tr-TR" sz="1450" dirty="0" err="1">
                <a:solidFill>
                  <a:srgbClr val="373A3C"/>
                </a:solidFill>
                <a:highlight>
                  <a:srgbClr val="FFFFFF"/>
                </a:highlight>
              </a:rPr>
              <a:t>which</a:t>
            </a:r>
            <a:r>
              <a:rPr lang="tr-TR" sz="1450" dirty="0">
                <a:solidFill>
                  <a:srgbClr val="373A3C"/>
                </a:solidFill>
                <a:highlight>
                  <a:srgbClr val="FFFFFF"/>
                </a:highlight>
              </a:rPr>
              <a:t> </a:t>
            </a:r>
            <a:r>
              <a:rPr lang="tr-TR" sz="1450" dirty="0" err="1">
                <a:solidFill>
                  <a:srgbClr val="373A3C"/>
                </a:solidFill>
                <a:highlight>
                  <a:srgbClr val="FFFFFF"/>
                </a:highlight>
              </a:rPr>
              <a:t>will</a:t>
            </a:r>
            <a:r>
              <a:rPr lang="tr-TR" sz="1450" dirty="0">
                <a:solidFill>
                  <a:srgbClr val="373A3C"/>
                </a:solidFill>
                <a:highlight>
                  <a:srgbClr val="FFFFFF"/>
                </a:highlight>
              </a:rPr>
              <a:t> </a:t>
            </a:r>
            <a:r>
              <a:rPr lang="tr-TR" sz="1450" dirty="0" err="1">
                <a:solidFill>
                  <a:srgbClr val="373A3C"/>
                </a:solidFill>
                <a:highlight>
                  <a:srgbClr val="FFFFFF"/>
                </a:highlight>
              </a:rPr>
              <a:t>enable</a:t>
            </a:r>
            <a:r>
              <a:rPr lang="tr-TR" sz="1450" dirty="0">
                <a:solidFill>
                  <a:srgbClr val="373A3C"/>
                </a:solidFill>
                <a:highlight>
                  <a:srgbClr val="FFFFFF"/>
                </a:highlight>
              </a:rPr>
              <a:t> </a:t>
            </a:r>
            <a:r>
              <a:rPr lang="tr-TR" sz="1450" dirty="0" err="1">
                <a:solidFill>
                  <a:srgbClr val="373A3C"/>
                </a:solidFill>
                <a:highlight>
                  <a:srgbClr val="FFFFFF"/>
                </a:highlight>
              </a:rPr>
              <a:t>you</a:t>
            </a:r>
            <a:r>
              <a:rPr lang="tr-TR" sz="1450" dirty="0">
                <a:solidFill>
                  <a:srgbClr val="373A3C"/>
                </a:solidFill>
                <a:highlight>
                  <a:srgbClr val="FFFFFF"/>
                </a:highlight>
              </a:rPr>
              <a:t> </a:t>
            </a:r>
            <a:r>
              <a:rPr lang="tr-TR" sz="1450" dirty="0" err="1">
                <a:solidFill>
                  <a:srgbClr val="373A3C"/>
                </a:solidFill>
                <a:highlight>
                  <a:srgbClr val="FFFFFF"/>
                </a:highlight>
              </a:rPr>
              <a:t>to</a:t>
            </a:r>
            <a:r>
              <a:rPr lang="tr-TR" sz="1450" dirty="0">
                <a:solidFill>
                  <a:srgbClr val="373A3C"/>
                </a:solidFill>
                <a:highlight>
                  <a:srgbClr val="FFFFFF"/>
                </a:highlight>
              </a:rPr>
              <a:t> </a:t>
            </a:r>
            <a:r>
              <a:rPr lang="tr-TR" sz="1450" dirty="0" err="1">
                <a:solidFill>
                  <a:srgbClr val="373A3C"/>
                </a:solidFill>
                <a:highlight>
                  <a:srgbClr val="FFFFFF"/>
                </a:highlight>
              </a:rPr>
              <a:t>communicate</a:t>
            </a:r>
            <a:r>
              <a:rPr lang="tr-TR" sz="1450" dirty="0">
                <a:solidFill>
                  <a:srgbClr val="373A3C"/>
                </a:solidFill>
                <a:highlight>
                  <a:srgbClr val="FFFFFF"/>
                </a:highlight>
              </a:rPr>
              <a:t> </a:t>
            </a:r>
            <a:r>
              <a:rPr lang="tr-TR" sz="1450" dirty="0" err="1">
                <a:solidFill>
                  <a:srgbClr val="373A3C"/>
                </a:solidFill>
                <a:highlight>
                  <a:srgbClr val="FFFFFF"/>
                </a:highlight>
              </a:rPr>
              <a:t>with</a:t>
            </a:r>
            <a:r>
              <a:rPr lang="tr-TR" sz="1450" dirty="0">
                <a:solidFill>
                  <a:srgbClr val="373A3C"/>
                </a:solidFill>
                <a:highlight>
                  <a:srgbClr val="FFFFFF"/>
                </a:highlight>
              </a:rPr>
              <a:t> </a:t>
            </a:r>
            <a:r>
              <a:rPr lang="tr-TR" sz="1450" dirty="0" err="1">
                <a:solidFill>
                  <a:srgbClr val="373A3C"/>
                </a:solidFill>
                <a:highlight>
                  <a:srgbClr val="FFFFFF"/>
                </a:highlight>
              </a:rPr>
              <a:t>databases</a:t>
            </a:r>
            <a:r>
              <a:rPr lang="tr-TR" sz="1450" dirty="0">
                <a:solidFill>
                  <a:srgbClr val="373A3C"/>
                </a:solidFill>
                <a:highlight>
                  <a:srgbClr val="FFFFFF"/>
                </a:highlight>
              </a:rPr>
              <a:t>, at a </a:t>
            </a:r>
            <a:r>
              <a:rPr lang="tr-TR" sz="1450" dirty="0" err="1">
                <a:solidFill>
                  <a:srgbClr val="373A3C"/>
                </a:solidFill>
                <a:highlight>
                  <a:srgbClr val="FFFFFF"/>
                </a:highlight>
              </a:rPr>
              <a:t>basic</a:t>
            </a:r>
            <a:r>
              <a:rPr lang="tr-TR" sz="1450" dirty="0">
                <a:solidFill>
                  <a:srgbClr val="373A3C"/>
                </a:solidFill>
                <a:highlight>
                  <a:srgbClr val="FFFFFF"/>
                </a:highlight>
              </a:rPr>
              <a:t> </a:t>
            </a:r>
            <a:r>
              <a:rPr lang="tr-TR" sz="1450" dirty="0" err="1">
                <a:solidFill>
                  <a:srgbClr val="373A3C"/>
                </a:solidFill>
                <a:highlight>
                  <a:srgbClr val="FFFFFF"/>
                </a:highlight>
              </a:rPr>
              <a:t>level</a:t>
            </a:r>
            <a:r>
              <a:rPr lang="tr-TR" sz="1450" dirty="0">
                <a:solidFill>
                  <a:srgbClr val="373A3C"/>
                </a:solidFill>
                <a:highlight>
                  <a:srgbClr val="FFFFFF"/>
                </a:highlight>
              </a:rPr>
              <a:t> </a:t>
            </a:r>
            <a:r>
              <a:rPr lang="tr-TR" sz="1450" dirty="0" err="1">
                <a:solidFill>
                  <a:srgbClr val="373A3C"/>
                </a:solidFill>
                <a:highlight>
                  <a:srgbClr val="FFFFFF"/>
                </a:highlight>
              </a:rPr>
              <a:t>and</a:t>
            </a:r>
            <a:r>
              <a:rPr lang="tr-TR" sz="1450" dirty="0">
                <a:solidFill>
                  <a:srgbClr val="373A3C"/>
                </a:solidFill>
                <a:highlight>
                  <a:srgbClr val="FFFFFF"/>
                </a:highlight>
              </a:rPr>
              <a:t> a </a:t>
            </a:r>
            <a:r>
              <a:rPr lang="tr-TR" sz="1450" dirty="0" err="1">
                <a:solidFill>
                  <a:srgbClr val="373A3C"/>
                </a:solidFill>
                <a:highlight>
                  <a:srgbClr val="FFFFFF"/>
                </a:highlight>
              </a:rPr>
              <a:t>little</a:t>
            </a:r>
            <a:r>
              <a:rPr lang="tr-TR" sz="1450" dirty="0">
                <a:solidFill>
                  <a:srgbClr val="373A3C"/>
                </a:solidFill>
                <a:highlight>
                  <a:srgbClr val="FFFFFF"/>
                </a:highlight>
              </a:rPr>
              <a:t> at an </a:t>
            </a:r>
            <a:r>
              <a:rPr lang="tr-TR" sz="1450" dirty="0" err="1">
                <a:solidFill>
                  <a:srgbClr val="373A3C"/>
                </a:solidFill>
                <a:highlight>
                  <a:srgbClr val="FFFFFF"/>
                </a:highlight>
              </a:rPr>
              <a:t>intermediate</a:t>
            </a:r>
            <a:r>
              <a:rPr lang="tr-TR" sz="1450" dirty="0">
                <a:solidFill>
                  <a:srgbClr val="373A3C"/>
                </a:solidFill>
                <a:highlight>
                  <a:srgbClr val="FFFFFF"/>
                </a:highlight>
              </a:rPr>
              <a:t> </a:t>
            </a:r>
            <a:r>
              <a:rPr lang="tr-TR" sz="1450" dirty="0" err="1">
                <a:solidFill>
                  <a:srgbClr val="373A3C"/>
                </a:solidFill>
                <a:highlight>
                  <a:srgbClr val="FFFFFF"/>
                </a:highlight>
              </a:rPr>
              <a:t>level</a:t>
            </a:r>
            <a:r>
              <a:rPr lang="tr-TR" sz="1450" dirty="0">
                <a:solidFill>
                  <a:srgbClr val="373A3C"/>
                </a:solidFill>
                <a:highlight>
                  <a:srgbClr val="FFFFFF"/>
                </a:highlight>
              </a:rPr>
              <a:t>. </a:t>
            </a:r>
            <a:r>
              <a:rPr lang="tr-TR" sz="1450" dirty="0" err="1">
                <a:solidFill>
                  <a:srgbClr val="373A3C"/>
                </a:solidFill>
                <a:highlight>
                  <a:srgbClr val="FFFFFF"/>
                </a:highlight>
              </a:rPr>
              <a:t>When</a:t>
            </a:r>
            <a:r>
              <a:rPr lang="tr-TR" sz="1450" dirty="0">
                <a:solidFill>
                  <a:srgbClr val="373A3C"/>
                </a:solidFill>
                <a:highlight>
                  <a:srgbClr val="FFFFFF"/>
                </a:highlight>
              </a:rPr>
              <a:t> </a:t>
            </a:r>
            <a:r>
              <a:rPr lang="tr-TR" sz="1450" dirty="0" err="1">
                <a:solidFill>
                  <a:srgbClr val="373A3C"/>
                </a:solidFill>
                <a:highlight>
                  <a:srgbClr val="FFFFFF"/>
                </a:highlight>
              </a:rPr>
              <a:t>you</a:t>
            </a:r>
            <a:r>
              <a:rPr lang="tr-TR" sz="1450" dirty="0">
                <a:solidFill>
                  <a:srgbClr val="373A3C"/>
                </a:solidFill>
                <a:highlight>
                  <a:srgbClr val="FFFFFF"/>
                </a:highlight>
              </a:rPr>
              <a:t> </a:t>
            </a:r>
            <a:r>
              <a:rPr lang="tr-TR" sz="1450" dirty="0" err="1">
                <a:solidFill>
                  <a:srgbClr val="373A3C"/>
                </a:solidFill>
                <a:highlight>
                  <a:srgbClr val="FFFFFF"/>
                </a:highlight>
              </a:rPr>
              <a:t>continue</a:t>
            </a:r>
            <a:r>
              <a:rPr lang="tr-TR" sz="1450" dirty="0">
                <a:solidFill>
                  <a:srgbClr val="373A3C"/>
                </a:solidFill>
                <a:highlight>
                  <a:srgbClr val="FFFFFF"/>
                </a:highlight>
              </a:rPr>
              <a:t> </a:t>
            </a:r>
            <a:r>
              <a:rPr lang="tr-TR" sz="1450" dirty="0" err="1">
                <a:solidFill>
                  <a:srgbClr val="373A3C"/>
                </a:solidFill>
                <a:highlight>
                  <a:srgbClr val="FFFFFF"/>
                </a:highlight>
              </a:rPr>
              <a:t>to</a:t>
            </a:r>
            <a:r>
              <a:rPr lang="tr-TR" sz="1450" dirty="0">
                <a:solidFill>
                  <a:srgbClr val="373A3C"/>
                </a:solidFill>
                <a:highlight>
                  <a:srgbClr val="FFFFFF"/>
                </a:highlight>
              </a:rPr>
              <a:t> </a:t>
            </a:r>
            <a:r>
              <a:rPr lang="tr-TR" sz="1450" dirty="0" err="1">
                <a:solidFill>
                  <a:srgbClr val="373A3C"/>
                </a:solidFill>
                <a:highlight>
                  <a:srgbClr val="FFFFFF"/>
                </a:highlight>
              </a:rPr>
              <a:t>your</a:t>
            </a:r>
            <a:r>
              <a:rPr lang="tr-TR" sz="1450" dirty="0">
                <a:solidFill>
                  <a:srgbClr val="373A3C"/>
                </a:solidFill>
                <a:highlight>
                  <a:srgbClr val="FFFFFF"/>
                </a:highlight>
              </a:rPr>
              <a:t> </a:t>
            </a:r>
            <a:r>
              <a:rPr lang="tr-TR" sz="1450" dirty="0" err="1">
                <a:solidFill>
                  <a:srgbClr val="373A3C"/>
                </a:solidFill>
                <a:highlight>
                  <a:srgbClr val="FFFFFF"/>
                </a:highlight>
              </a:rPr>
              <a:t>paths</a:t>
            </a:r>
            <a:r>
              <a:rPr lang="tr-TR" sz="1450" dirty="0">
                <a:solidFill>
                  <a:srgbClr val="373A3C"/>
                </a:solidFill>
                <a:highlight>
                  <a:srgbClr val="FFFFFF"/>
                </a:highlight>
              </a:rPr>
              <a:t>, </a:t>
            </a:r>
            <a:r>
              <a:rPr lang="tr-TR" sz="1450" dirty="0" err="1">
                <a:solidFill>
                  <a:srgbClr val="373A3C"/>
                </a:solidFill>
                <a:highlight>
                  <a:srgbClr val="FFFFFF"/>
                </a:highlight>
              </a:rPr>
              <a:t>you</a:t>
            </a:r>
            <a:r>
              <a:rPr lang="tr-TR" sz="1450" dirty="0">
                <a:solidFill>
                  <a:srgbClr val="373A3C"/>
                </a:solidFill>
                <a:highlight>
                  <a:srgbClr val="FFFFFF"/>
                </a:highlight>
              </a:rPr>
              <a:t> </a:t>
            </a:r>
            <a:r>
              <a:rPr lang="tr-TR" sz="1450" dirty="0" err="1">
                <a:solidFill>
                  <a:srgbClr val="373A3C"/>
                </a:solidFill>
                <a:highlight>
                  <a:srgbClr val="FFFFFF"/>
                </a:highlight>
              </a:rPr>
              <a:t>will</a:t>
            </a:r>
            <a:r>
              <a:rPr lang="tr-TR" sz="1450" dirty="0">
                <a:solidFill>
                  <a:srgbClr val="373A3C"/>
                </a:solidFill>
                <a:highlight>
                  <a:srgbClr val="FFFFFF"/>
                </a:highlight>
              </a:rPr>
              <a:t> be </a:t>
            </a:r>
            <a:r>
              <a:rPr lang="tr-TR" sz="1450" dirty="0" err="1">
                <a:solidFill>
                  <a:srgbClr val="373A3C"/>
                </a:solidFill>
                <a:highlight>
                  <a:srgbClr val="FFFFFF"/>
                </a:highlight>
              </a:rPr>
              <a:t>using</a:t>
            </a:r>
            <a:r>
              <a:rPr lang="tr-TR" sz="1450" dirty="0">
                <a:solidFill>
                  <a:srgbClr val="373A3C"/>
                </a:solidFill>
                <a:highlight>
                  <a:srgbClr val="FFFFFF"/>
                </a:highlight>
              </a:rPr>
              <a:t> </a:t>
            </a:r>
            <a:r>
              <a:rPr lang="tr-TR" sz="1450" dirty="0" err="1">
                <a:solidFill>
                  <a:srgbClr val="373A3C"/>
                </a:solidFill>
                <a:highlight>
                  <a:srgbClr val="FFFFFF"/>
                </a:highlight>
              </a:rPr>
              <a:t>different</a:t>
            </a:r>
            <a:r>
              <a:rPr lang="tr-TR" sz="1450" dirty="0">
                <a:solidFill>
                  <a:srgbClr val="373A3C"/>
                </a:solidFill>
                <a:highlight>
                  <a:srgbClr val="FFFFFF"/>
                </a:highlight>
              </a:rPr>
              <a:t> </a:t>
            </a:r>
            <a:r>
              <a:rPr lang="tr-TR" sz="1450" dirty="0" err="1">
                <a:solidFill>
                  <a:srgbClr val="373A3C"/>
                </a:solidFill>
                <a:highlight>
                  <a:srgbClr val="FFFFFF"/>
                </a:highlight>
              </a:rPr>
              <a:t>databases</a:t>
            </a:r>
            <a:r>
              <a:rPr lang="tr-TR" sz="1450" dirty="0">
                <a:solidFill>
                  <a:srgbClr val="373A3C"/>
                </a:solidFill>
                <a:highlight>
                  <a:srgbClr val="FFFFFF"/>
                </a:highlight>
              </a:rPr>
              <a:t>. </a:t>
            </a:r>
            <a:r>
              <a:rPr lang="tr-TR" sz="1450" dirty="0" err="1">
                <a:solidFill>
                  <a:srgbClr val="373A3C"/>
                </a:solidFill>
                <a:highlight>
                  <a:srgbClr val="FFFFFF"/>
                </a:highlight>
              </a:rPr>
              <a:t>And</a:t>
            </a:r>
            <a:r>
              <a:rPr lang="tr-TR" sz="1450" dirty="0">
                <a:solidFill>
                  <a:srgbClr val="373A3C"/>
                </a:solidFill>
                <a:highlight>
                  <a:srgbClr val="FFFFFF"/>
                </a:highlight>
              </a:rPr>
              <a:t> SQL </a:t>
            </a:r>
            <a:r>
              <a:rPr lang="tr-TR" sz="1450" dirty="0" err="1">
                <a:solidFill>
                  <a:srgbClr val="373A3C"/>
                </a:solidFill>
                <a:highlight>
                  <a:srgbClr val="FFFFFF"/>
                </a:highlight>
              </a:rPr>
              <a:t>will</a:t>
            </a:r>
            <a:r>
              <a:rPr lang="tr-TR" sz="1450" dirty="0">
                <a:solidFill>
                  <a:srgbClr val="373A3C"/>
                </a:solidFill>
                <a:highlight>
                  <a:srgbClr val="FFFFFF"/>
                </a:highlight>
              </a:rPr>
              <a:t> be </a:t>
            </a:r>
            <a:r>
              <a:rPr lang="tr-TR" sz="1450" dirty="0" err="1">
                <a:solidFill>
                  <a:srgbClr val="373A3C"/>
                </a:solidFill>
                <a:highlight>
                  <a:srgbClr val="FFFFFF"/>
                </a:highlight>
              </a:rPr>
              <a:t>the</a:t>
            </a:r>
            <a:r>
              <a:rPr lang="tr-TR" sz="1450" dirty="0">
                <a:solidFill>
                  <a:srgbClr val="373A3C"/>
                </a:solidFill>
                <a:highlight>
                  <a:srgbClr val="FFFFFF"/>
                </a:highlight>
              </a:rPr>
              <a:t> </a:t>
            </a:r>
            <a:r>
              <a:rPr lang="tr-TR" sz="1450" dirty="0" err="1">
                <a:solidFill>
                  <a:srgbClr val="373A3C"/>
                </a:solidFill>
                <a:highlight>
                  <a:srgbClr val="FFFFFF"/>
                </a:highlight>
              </a:rPr>
              <a:t>language</a:t>
            </a:r>
            <a:r>
              <a:rPr lang="tr-TR" sz="1450" dirty="0">
                <a:solidFill>
                  <a:srgbClr val="373A3C"/>
                </a:solidFill>
                <a:highlight>
                  <a:srgbClr val="FFFFFF"/>
                </a:highlight>
              </a:rPr>
              <a:t> </a:t>
            </a:r>
            <a:r>
              <a:rPr lang="tr-TR" sz="1450" dirty="0" err="1">
                <a:solidFill>
                  <a:srgbClr val="373A3C"/>
                </a:solidFill>
                <a:highlight>
                  <a:srgbClr val="FFFFFF"/>
                </a:highlight>
              </a:rPr>
              <a:t>you</a:t>
            </a:r>
            <a:r>
              <a:rPr lang="tr-TR" sz="1450" dirty="0">
                <a:solidFill>
                  <a:srgbClr val="373A3C"/>
                </a:solidFill>
                <a:highlight>
                  <a:srgbClr val="FFFFFF"/>
                </a:highlight>
              </a:rPr>
              <a:t> </a:t>
            </a:r>
            <a:r>
              <a:rPr lang="tr-TR" sz="1450" dirty="0" err="1">
                <a:solidFill>
                  <a:srgbClr val="373A3C"/>
                </a:solidFill>
                <a:highlight>
                  <a:srgbClr val="FFFFFF"/>
                </a:highlight>
              </a:rPr>
              <a:t>will</a:t>
            </a:r>
            <a:r>
              <a:rPr lang="tr-TR" sz="1450" dirty="0">
                <a:solidFill>
                  <a:srgbClr val="373A3C"/>
                </a:solidFill>
                <a:highlight>
                  <a:srgbClr val="FFFFFF"/>
                </a:highlight>
              </a:rPr>
              <a:t> </a:t>
            </a:r>
            <a:r>
              <a:rPr lang="tr-TR" sz="1450" dirty="0" err="1">
                <a:solidFill>
                  <a:srgbClr val="373A3C"/>
                </a:solidFill>
                <a:highlight>
                  <a:srgbClr val="FFFFFF"/>
                </a:highlight>
              </a:rPr>
              <a:t>use</a:t>
            </a:r>
            <a:r>
              <a:rPr lang="tr-TR" sz="1450" dirty="0">
                <a:solidFill>
                  <a:srgbClr val="373A3C"/>
                </a:solidFill>
                <a:highlight>
                  <a:srgbClr val="FFFFFF"/>
                </a:highlight>
              </a:rPr>
              <a:t> </a:t>
            </a:r>
            <a:r>
              <a:rPr lang="tr-TR" sz="1450" dirty="0" err="1">
                <a:solidFill>
                  <a:srgbClr val="373A3C"/>
                </a:solidFill>
                <a:highlight>
                  <a:srgbClr val="FFFFFF"/>
                </a:highlight>
              </a:rPr>
              <a:t>when</a:t>
            </a:r>
            <a:r>
              <a:rPr lang="tr-TR" sz="1450" dirty="0">
                <a:solidFill>
                  <a:srgbClr val="373A3C"/>
                </a:solidFill>
                <a:highlight>
                  <a:srgbClr val="FFFFFF"/>
                </a:highlight>
              </a:rPr>
              <a:t> </a:t>
            </a:r>
            <a:r>
              <a:rPr lang="tr-TR" sz="1450" dirty="0" err="1">
                <a:solidFill>
                  <a:srgbClr val="373A3C"/>
                </a:solidFill>
                <a:highlight>
                  <a:srgbClr val="FFFFFF"/>
                </a:highlight>
              </a:rPr>
              <a:t>going</a:t>
            </a:r>
            <a:r>
              <a:rPr lang="tr-TR" sz="1450" dirty="0">
                <a:solidFill>
                  <a:srgbClr val="373A3C"/>
                </a:solidFill>
                <a:highlight>
                  <a:srgbClr val="FFFFFF"/>
                </a:highlight>
              </a:rPr>
              <a:t> </a:t>
            </a:r>
            <a:r>
              <a:rPr lang="tr-TR" sz="1450" dirty="0" err="1">
                <a:solidFill>
                  <a:srgbClr val="373A3C"/>
                </a:solidFill>
                <a:highlight>
                  <a:srgbClr val="FFFFFF"/>
                </a:highlight>
              </a:rPr>
              <a:t>through</a:t>
            </a:r>
            <a:r>
              <a:rPr lang="tr-TR" sz="1450" dirty="0">
                <a:solidFill>
                  <a:srgbClr val="373A3C"/>
                </a:solidFill>
                <a:highlight>
                  <a:srgbClr val="FFFFFF"/>
                </a:highlight>
              </a:rPr>
              <a:t> </a:t>
            </a:r>
            <a:r>
              <a:rPr lang="tr-TR" sz="1450" dirty="0" err="1">
                <a:solidFill>
                  <a:srgbClr val="373A3C"/>
                </a:solidFill>
                <a:highlight>
                  <a:srgbClr val="FFFFFF"/>
                </a:highlight>
              </a:rPr>
              <a:t>communication</a:t>
            </a:r>
            <a:r>
              <a:rPr lang="tr-TR" sz="1450" dirty="0">
                <a:solidFill>
                  <a:srgbClr val="373A3C"/>
                </a:solidFill>
                <a:highlight>
                  <a:srgbClr val="FFFFFF"/>
                </a:highlight>
              </a:rPr>
              <a:t> </a:t>
            </a:r>
            <a:r>
              <a:rPr lang="tr-TR" sz="1450" dirty="0" err="1">
                <a:solidFill>
                  <a:srgbClr val="373A3C"/>
                </a:solidFill>
                <a:highlight>
                  <a:srgbClr val="FFFFFF"/>
                </a:highlight>
              </a:rPr>
              <a:t>with</a:t>
            </a:r>
            <a:r>
              <a:rPr lang="tr-TR" sz="1450" dirty="0">
                <a:solidFill>
                  <a:srgbClr val="373A3C"/>
                </a:solidFill>
                <a:highlight>
                  <a:srgbClr val="FFFFFF"/>
                </a:highlight>
              </a:rPr>
              <a:t> </a:t>
            </a:r>
            <a:r>
              <a:rPr lang="tr-TR" sz="1450" dirty="0" err="1">
                <a:solidFill>
                  <a:srgbClr val="373A3C"/>
                </a:solidFill>
                <a:highlight>
                  <a:srgbClr val="FFFFFF"/>
                </a:highlight>
              </a:rPr>
              <a:t>them</a:t>
            </a:r>
            <a:r>
              <a:rPr lang="tr-TR" sz="1450" dirty="0">
                <a:solidFill>
                  <a:srgbClr val="373A3C"/>
                </a:solidFill>
                <a:highlight>
                  <a:srgbClr val="FFFFFF"/>
                </a:highlight>
              </a:rPr>
              <a:t>..</a:t>
            </a:r>
            <a:endParaRPr sz="1450" dirty="0">
              <a:solidFill>
                <a:srgbClr val="373A3C"/>
              </a:solidFill>
              <a:highlight>
                <a:srgbClr val="FFFFFF"/>
              </a:highlight>
            </a:endParaRPr>
          </a:p>
          <a:p>
            <a:pPr marL="0" lvl="0" indent="0" algn="l" rtl="0">
              <a:spcBef>
                <a:spcPts val="0"/>
              </a:spcBef>
              <a:spcAft>
                <a:spcPts val="0"/>
              </a:spcAft>
              <a:buNone/>
            </a:pPr>
            <a:endParaRPr sz="1450" dirty="0">
              <a:solidFill>
                <a:srgbClr val="373A3C"/>
              </a:solidFill>
              <a:highlight>
                <a:srgbClr val="FFFFFF"/>
              </a:highlight>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6" name="Google Shape;266;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US" dirty="0"/>
              <a:t>SQL</a:t>
            </a:r>
          </a:p>
          <a:p>
            <a:pPr marL="0" lvl="0" indent="0" algn="l" rtl="0">
              <a:lnSpc>
                <a:spcPct val="100000"/>
              </a:lnSpc>
              <a:spcBef>
                <a:spcPts val="0"/>
              </a:spcBef>
              <a:spcAft>
                <a:spcPts val="0"/>
              </a:spcAft>
              <a:buSzPts val="1400"/>
              <a:buNone/>
            </a:pPr>
            <a:r>
              <a:rPr lang="en-US" dirty="0"/>
              <a:t>SQL (stands for Structured Query Language) is accepted as the standard Relational Database Management System (RDBMS) language. So we usually prefer to call Relational Database as SQL and Non-Relational database as NoSQL. </a:t>
            </a:r>
          </a:p>
          <a:p>
            <a:pPr marL="0" lvl="0" indent="0" algn="l" rtl="0">
              <a:lnSpc>
                <a:spcPct val="100000"/>
              </a:lnSpc>
              <a:spcBef>
                <a:spcPts val="0"/>
              </a:spcBef>
              <a:spcAft>
                <a:spcPts val="0"/>
              </a:spcAft>
              <a:buSzPts val="1400"/>
              <a:buNone/>
            </a:pPr>
            <a:r>
              <a:rPr lang="en-US" dirty="0"/>
              <a:t>Until now in the course, what we've shown you some relational database features (structured data, tables, rows, columns, </a:t>
            </a:r>
            <a:r>
              <a:rPr lang="en-US" dirty="0" err="1"/>
              <a:t>etc</a:t>
            </a:r>
            <a:r>
              <a:rPr lang="en-US" dirty="0"/>
              <a:t>). Of course, there are more than those features coming in the upcoming parts of the course. During the pre-class phase of the SQL course, we will use SQLite as an RDBMS tool. </a:t>
            </a:r>
          </a:p>
          <a:p>
            <a:pPr marL="0" lvl="0" indent="0" algn="l" rtl="0">
              <a:lnSpc>
                <a:spcPct val="100000"/>
              </a:lnSpc>
              <a:spcBef>
                <a:spcPts val="0"/>
              </a:spcBef>
              <a:spcAft>
                <a:spcPts val="0"/>
              </a:spcAft>
              <a:buSzPts val="1400"/>
              <a:buNone/>
            </a:pPr>
            <a:endParaRPr lang="en-US"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12142981ef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9" name="Google Shape;279;g12142981ef6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900"/>
              </a:spcBef>
              <a:spcAft>
                <a:spcPts val="0"/>
              </a:spcAft>
              <a:buClr>
                <a:schemeClr val="dk1"/>
              </a:buClr>
              <a:buSzPts val="1100"/>
              <a:buFont typeface="Arial"/>
              <a:buNone/>
            </a:pPr>
            <a:r>
              <a:rPr lang="tr-TR" sz="1200" dirty="0" err="1">
                <a:solidFill>
                  <a:srgbClr val="202124"/>
                </a:solidFill>
                <a:highlight>
                  <a:srgbClr val="FFFFFF"/>
                </a:highlight>
              </a:rPr>
              <a:t>What</a:t>
            </a:r>
            <a:r>
              <a:rPr lang="tr-TR" sz="1200" dirty="0">
                <a:solidFill>
                  <a:srgbClr val="202124"/>
                </a:solidFill>
                <a:highlight>
                  <a:srgbClr val="FFFFFF"/>
                </a:highlight>
              </a:rPr>
              <a:t> is BNF </a:t>
            </a:r>
            <a:r>
              <a:rPr lang="tr-TR" sz="1200" dirty="0" err="1">
                <a:solidFill>
                  <a:srgbClr val="202124"/>
                </a:solidFill>
                <a:highlight>
                  <a:srgbClr val="FFFFFF"/>
                </a:highlight>
              </a:rPr>
              <a:t>notation</a:t>
            </a:r>
            <a:r>
              <a:rPr lang="tr-TR" sz="1200" dirty="0">
                <a:solidFill>
                  <a:srgbClr val="202124"/>
                </a:solidFill>
                <a:highlight>
                  <a:srgbClr val="FFFFFF"/>
                </a:highlight>
              </a:rPr>
              <a:t> </a:t>
            </a:r>
            <a:r>
              <a:rPr lang="tr-TR" sz="1200" dirty="0" err="1">
                <a:solidFill>
                  <a:srgbClr val="202124"/>
                </a:solidFill>
                <a:highlight>
                  <a:srgbClr val="FFFFFF"/>
                </a:highlight>
              </a:rPr>
              <a:t>explain</a:t>
            </a:r>
            <a:r>
              <a:rPr lang="tr-TR" sz="1200" dirty="0">
                <a:solidFill>
                  <a:srgbClr val="202124"/>
                </a:solidFill>
                <a:highlight>
                  <a:srgbClr val="FFFFFF"/>
                </a:highlight>
              </a:rPr>
              <a:t> it </a:t>
            </a:r>
            <a:r>
              <a:rPr lang="tr-TR" sz="1200" dirty="0" err="1">
                <a:solidFill>
                  <a:srgbClr val="202124"/>
                </a:solidFill>
                <a:highlight>
                  <a:srgbClr val="FFFFFF"/>
                </a:highlight>
              </a:rPr>
              <a:t>with</a:t>
            </a:r>
            <a:r>
              <a:rPr lang="tr-TR" sz="1200" dirty="0">
                <a:solidFill>
                  <a:srgbClr val="202124"/>
                </a:solidFill>
                <a:highlight>
                  <a:srgbClr val="FFFFFF"/>
                </a:highlight>
              </a:rPr>
              <a:t> </a:t>
            </a:r>
            <a:r>
              <a:rPr lang="tr-TR" sz="1200" dirty="0" err="1">
                <a:solidFill>
                  <a:srgbClr val="202124"/>
                </a:solidFill>
                <a:highlight>
                  <a:srgbClr val="FFFFFF"/>
                </a:highlight>
              </a:rPr>
              <a:t>examples</a:t>
            </a:r>
            <a:r>
              <a:rPr lang="tr-TR" sz="1200" dirty="0">
                <a:solidFill>
                  <a:srgbClr val="202124"/>
                </a:solidFill>
                <a:highlight>
                  <a:srgbClr val="FFFFFF"/>
                </a:highlight>
              </a:rPr>
              <a:t>?</a:t>
            </a:r>
            <a:endParaRPr sz="1200" dirty="0">
              <a:solidFill>
                <a:srgbClr val="202124"/>
              </a:solidFill>
              <a:highlight>
                <a:srgbClr val="FFFFFF"/>
              </a:highlight>
            </a:endParaRPr>
          </a:p>
          <a:p>
            <a:pPr marL="0" lvl="0" indent="0" algn="l" rtl="0">
              <a:lnSpc>
                <a:spcPct val="115000"/>
              </a:lnSpc>
              <a:spcBef>
                <a:spcPts val="900"/>
              </a:spcBef>
              <a:spcAft>
                <a:spcPts val="0"/>
              </a:spcAft>
              <a:buClr>
                <a:schemeClr val="dk1"/>
              </a:buClr>
              <a:buSzPts val="1100"/>
              <a:buFont typeface="Arial"/>
              <a:buNone/>
            </a:pPr>
            <a:r>
              <a:rPr lang="tr-TR" sz="1200" dirty="0" err="1">
                <a:solidFill>
                  <a:srgbClr val="202124"/>
                </a:solidFill>
                <a:highlight>
                  <a:srgbClr val="FFFFFF"/>
                </a:highlight>
              </a:rPr>
              <a:t>In</a:t>
            </a:r>
            <a:r>
              <a:rPr lang="tr-TR" sz="1200" dirty="0">
                <a:solidFill>
                  <a:srgbClr val="202124"/>
                </a:solidFill>
                <a:highlight>
                  <a:srgbClr val="FFFFFF"/>
                </a:highlight>
              </a:rPr>
              <a:t> </a:t>
            </a:r>
            <a:r>
              <a:rPr lang="tr-TR" sz="1200" dirty="0" err="1">
                <a:solidFill>
                  <a:srgbClr val="202124"/>
                </a:solidFill>
                <a:highlight>
                  <a:srgbClr val="FFFFFF"/>
                </a:highlight>
              </a:rPr>
              <a:t>computer</a:t>
            </a:r>
            <a:r>
              <a:rPr lang="tr-TR" sz="1200" dirty="0">
                <a:solidFill>
                  <a:srgbClr val="202124"/>
                </a:solidFill>
                <a:highlight>
                  <a:srgbClr val="FFFFFF"/>
                </a:highlight>
              </a:rPr>
              <a:t> </a:t>
            </a:r>
            <a:r>
              <a:rPr lang="tr-TR" sz="1200" dirty="0" err="1">
                <a:solidFill>
                  <a:srgbClr val="202124"/>
                </a:solidFill>
                <a:highlight>
                  <a:srgbClr val="FFFFFF"/>
                </a:highlight>
              </a:rPr>
              <a:t>science</a:t>
            </a:r>
            <a:r>
              <a:rPr lang="tr-TR" sz="1200" dirty="0">
                <a:solidFill>
                  <a:srgbClr val="202124"/>
                </a:solidFill>
                <a:highlight>
                  <a:srgbClr val="FFFFFF"/>
                </a:highlight>
              </a:rPr>
              <a:t>, </a:t>
            </a:r>
            <a:r>
              <a:rPr lang="tr-TR" sz="1200" dirty="0" err="1">
                <a:solidFill>
                  <a:srgbClr val="202124"/>
                </a:solidFill>
                <a:highlight>
                  <a:srgbClr val="FFFFFF"/>
                </a:highlight>
              </a:rPr>
              <a:t>Backus</a:t>
            </a:r>
            <a:r>
              <a:rPr lang="tr-TR" sz="1200" dirty="0">
                <a:solidFill>
                  <a:srgbClr val="202124"/>
                </a:solidFill>
                <a:highlight>
                  <a:srgbClr val="FFFFFF"/>
                </a:highlight>
              </a:rPr>
              <a:t>–</a:t>
            </a:r>
            <a:r>
              <a:rPr lang="tr-TR" sz="1200" dirty="0" err="1">
                <a:solidFill>
                  <a:srgbClr val="202124"/>
                </a:solidFill>
                <a:highlight>
                  <a:srgbClr val="FFFFFF"/>
                </a:highlight>
              </a:rPr>
              <a:t>Naur</a:t>
            </a:r>
            <a:r>
              <a:rPr lang="tr-TR" sz="1200" dirty="0">
                <a:solidFill>
                  <a:srgbClr val="202124"/>
                </a:solidFill>
                <a:highlight>
                  <a:srgbClr val="FFFFFF"/>
                </a:highlight>
              </a:rPr>
              <a:t> form (/ˌ</a:t>
            </a:r>
            <a:r>
              <a:rPr lang="tr-TR" sz="1200" dirty="0" err="1">
                <a:solidFill>
                  <a:srgbClr val="202124"/>
                </a:solidFill>
                <a:highlight>
                  <a:srgbClr val="FFFFFF"/>
                </a:highlight>
              </a:rPr>
              <a:t>bækəs</a:t>
            </a:r>
            <a:r>
              <a:rPr lang="tr-TR" sz="1200" dirty="0">
                <a:solidFill>
                  <a:srgbClr val="202124"/>
                </a:solidFill>
                <a:highlight>
                  <a:srgbClr val="FFFFFF"/>
                </a:highlight>
              </a:rPr>
              <a:t> ˈ</a:t>
            </a:r>
            <a:r>
              <a:rPr lang="tr-TR" sz="1200" dirty="0" err="1">
                <a:solidFill>
                  <a:srgbClr val="202124"/>
                </a:solidFill>
                <a:highlight>
                  <a:srgbClr val="FFFFFF"/>
                </a:highlight>
              </a:rPr>
              <a:t>naʊər</a:t>
            </a:r>
            <a:r>
              <a:rPr lang="tr-TR" sz="1200" dirty="0">
                <a:solidFill>
                  <a:srgbClr val="202124"/>
                </a:solidFill>
                <a:highlight>
                  <a:srgbClr val="FFFFFF"/>
                </a:highlight>
              </a:rPr>
              <a:t>/) </a:t>
            </a:r>
            <a:r>
              <a:rPr lang="tr-TR" sz="1200" dirty="0" err="1">
                <a:solidFill>
                  <a:srgbClr val="202124"/>
                </a:solidFill>
                <a:highlight>
                  <a:srgbClr val="FFFFFF"/>
                </a:highlight>
              </a:rPr>
              <a:t>or</a:t>
            </a:r>
            <a:r>
              <a:rPr lang="tr-TR" sz="1200" dirty="0">
                <a:solidFill>
                  <a:srgbClr val="202124"/>
                </a:solidFill>
                <a:highlight>
                  <a:srgbClr val="FFFFFF"/>
                </a:highlight>
              </a:rPr>
              <a:t> </a:t>
            </a:r>
            <a:r>
              <a:rPr lang="tr-TR" sz="1200" dirty="0" err="1">
                <a:solidFill>
                  <a:srgbClr val="202124"/>
                </a:solidFill>
                <a:highlight>
                  <a:srgbClr val="FFFFFF"/>
                </a:highlight>
              </a:rPr>
              <a:t>Backus</a:t>
            </a:r>
            <a:r>
              <a:rPr lang="tr-TR" sz="1200" dirty="0">
                <a:solidFill>
                  <a:srgbClr val="202124"/>
                </a:solidFill>
                <a:highlight>
                  <a:srgbClr val="FFFFFF"/>
                </a:highlight>
              </a:rPr>
              <a:t> normal form (BNF) is a </a:t>
            </a:r>
            <a:r>
              <a:rPr lang="tr-TR" sz="1200" dirty="0" err="1">
                <a:solidFill>
                  <a:srgbClr val="202124"/>
                </a:solidFill>
                <a:highlight>
                  <a:srgbClr val="FFFFFF"/>
                </a:highlight>
              </a:rPr>
              <a:t>metasyntax</a:t>
            </a:r>
            <a:r>
              <a:rPr lang="tr-TR" sz="1200" dirty="0">
                <a:solidFill>
                  <a:srgbClr val="202124"/>
                </a:solidFill>
                <a:highlight>
                  <a:srgbClr val="FFFFFF"/>
                </a:highlight>
              </a:rPr>
              <a:t> </a:t>
            </a:r>
            <a:r>
              <a:rPr lang="tr-TR" sz="1200" dirty="0" err="1">
                <a:solidFill>
                  <a:srgbClr val="202124"/>
                </a:solidFill>
                <a:highlight>
                  <a:srgbClr val="FFFFFF"/>
                </a:highlight>
              </a:rPr>
              <a:t>notation</a:t>
            </a:r>
            <a:r>
              <a:rPr lang="tr-TR" sz="1200" dirty="0">
                <a:solidFill>
                  <a:srgbClr val="202124"/>
                </a:solidFill>
                <a:highlight>
                  <a:srgbClr val="FFFFFF"/>
                </a:highlight>
              </a:rPr>
              <a:t> </a:t>
            </a:r>
            <a:r>
              <a:rPr lang="tr-TR" sz="1200" dirty="0" err="1">
                <a:solidFill>
                  <a:srgbClr val="202124"/>
                </a:solidFill>
                <a:highlight>
                  <a:srgbClr val="FFFFFF"/>
                </a:highlight>
              </a:rPr>
              <a:t>for</a:t>
            </a:r>
            <a:r>
              <a:rPr lang="tr-TR" sz="1200" dirty="0">
                <a:solidFill>
                  <a:srgbClr val="202124"/>
                </a:solidFill>
                <a:highlight>
                  <a:srgbClr val="FFFFFF"/>
                </a:highlight>
              </a:rPr>
              <a:t> </a:t>
            </a:r>
            <a:r>
              <a:rPr lang="tr-TR" sz="1200" dirty="0" err="1">
                <a:solidFill>
                  <a:srgbClr val="202124"/>
                </a:solidFill>
                <a:highlight>
                  <a:srgbClr val="FFFFFF"/>
                </a:highlight>
              </a:rPr>
              <a:t>context-free</a:t>
            </a:r>
            <a:r>
              <a:rPr lang="tr-TR" sz="1200" dirty="0">
                <a:solidFill>
                  <a:srgbClr val="202124"/>
                </a:solidFill>
                <a:highlight>
                  <a:srgbClr val="FFFFFF"/>
                </a:highlight>
              </a:rPr>
              <a:t> </a:t>
            </a:r>
            <a:r>
              <a:rPr lang="tr-TR" sz="1200" dirty="0" err="1">
                <a:solidFill>
                  <a:srgbClr val="202124"/>
                </a:solidFill>
                <a:highlight>
                  <a:srgbClr val="FFFFFF"/>
                </a:highlight>
              </a:rPr>
              <a:t>grammars</a:t>
            </a:r>
            <a:r>
              <a:rPr lang="tr-TR" sz="1200" dirty="0">
                <a:solidFill>
                  <a:srgbClr val="202124"/>
                </a:solidFill>
                <a:highlight>
                  <a:srgbClr val="FFFFFF"/>
                </a:highlight>
              </a:rPr>
              <a:t>, </a:t>
            </a:r>
            <a:r>
              <a:rPr lang="tr-TR" sz="1200" dirty="0" err="1">
                <a:solidFill>
                  <a:srgbClr val="202124"/>
                </a:solidFill>
                <a:highlight>
                  <a:srgbClr val="FFFFFF"/>
                </a:highlight>
              </a:rPr>
              <a:t>often</a:t>
            </a:r>
            <a:r>
              <a:rPr lang="tr-TR" sz="1200" dirty="0">
                <a:solidFill>
                  <a:srgbClr val="202124"/>
                </a:solidFill>
                <a:highlight>
                  <a:srgbClr val="FFFFFF"/>
                </a:highlight>
              </a:rPr>
              <a:t> </a:t>
            </a:r>
            <a:r>
              <a:rPr lang="tr-TR" sz="1200" dirty="0" err="1">
                <a:solidFill>
                  <a:srgbClr val="202124"/>
                </a:solidFill>
                <a:highlight>
                  <a:srgbClr val="FFFFFF"/>
                </a:highlight>
              </a:rPr>
              <a:t>used</a:t>
            </a:r>
            <a:r>
              <a:rPr lang="tr-TR" sz="1200" dirty="0">
                <a:solidFill>
                  <a:srgbClr val="202124"/>
                </a:solidFill>
                <a:highlight>
                  <a:srgbClr val="FFFFFF"/>
                </a:highlight>
              </a:rPr>
              <a:t> </a:t>
            </a:r>
            <a:r>
              <a:rPr lang="tr-TR" sz="1200" dirty="0" err="1">
                <a:solidFill>
                  <a:srgbClr val="202124"/>
                </a:solidFill>
                <a:highlight>
                  <a:srgbClr val="FFFFFF"/>
                </a:highlight>
              </a:rPr>
              <a:t>to</a:t>
            </a:r>
            <a:r>
              <a:rPr lang="tr-TR" sz="1200" dirty="0">
                <a:solidFill>
                  <a:srgbClr val="202124"/>
                </a:solidFill>
                <a:highlight>
                  <a:srgbClr val="FFFFFF"/>
                </a:highlight>
              </a:rPr>
              <a:t> </a:t>
            </a:r>
            <a:r>
              <a:rPr lang="tr-TR" sz="1200" dirty="0" err="1">
                <a:solidFill>
                  <a:srgbClr val="202124"/>
                </a:solidFill>
                <a:highlight>
                  <a:srgbClr val="FFFFFF"/>
                </a:highlight>
              </a:rPr>
              <a:t>describe</a:t>
            </a:r>
            <a:r>
              <a:rPr lang="tr-TR" sz="1200" dirty="0">
                <a:solidFill>
                  <a:srgbClr val="202124"/>
                </a:solidFill>
                <a:highlight>
                  <a:srgbClr val="FFFFFF"/>
                </a:highlight>
              </a:rPr>
              <a:t> </a:t>
            </a:r>
            <a:r>
              <a:rPr lang="tr-TR" sz="1200" dirty="0" err="1">
                <a:solidFill>
                  <a:srgbClr val="202124"/>
                </a:solidFill>
                <a:highlight>
                  <a:srgbClr val="FFFFFF"/>
                </a:highlight>
              </a:rPr>
              <a:t>the</a:t>
            </a:r>
            <a:r>
              <a:rPr lang="tr-TR" sz="1200" dirty="0">
                <a:solidFill>
                  <a:srgbClr val="202124"/>
                </a:solidFill>
                <a:highlight>
                  <a:srgbClr val="FFFFFF"/>
                </a:highlight>
              </a:rPr>
              <a:t> </a:t>
            </a:r>
            <a:r>
              <a:rPr lang="tr-TR" sz="1200" dirty="0" err="1">
                <a:solidFill>
                  <a:srgbClr val="202124"/>
                </a:solidFill>
                <a:highlight>
                  <a:srgbClr val="FFFFFF"/>
                </a:highlight>
              </a:rPr>
              <a:t>syntax</a:t>
            </a:r>
            <a:r>
              <a:rPr lang="tr-TR" sz="1200" dirty="0">
                <a:solidFill>
                  <a:srgbClr val="202124"/>
                </a:solidFill>
                <a:highlight>
                  <a:srgbClr val="FFFFFF"/>
                </a:highlight>
              </a:rPr>
              <a:t> of </a:t>
            </a:r>
            <a:r>
              <a:rPr lang="tr-TR" sz="1200" dirty="0" err="1">
                <a:solidFill>
                  <a:srgbClr val="202124"/>
                </a:solidFill>
                <a:highlight>
                  <a:srgbClr val="FFFFFF"/>
                </a:highlight>
              </a:rPr>
              <a:t>languages</a:t>
            </a:r>
            <a:r>
              <a:rPr lang="tr-TR" sz="1200" dirty="0">
                <a:solidFill>
                  <a:srgbClr val="202124"/>
                </a:solidFill>
                <a:highlight>
                  <a:srgbClr val="FFFFFF"/>
                </a:highlight>
              </a:rPr>
              <a:t> </a:t>
            </a:r>
            <a:r>
              <a:rPr lang="tr-TR" sz="1200" dirty="0" err="1">
                <a:solidFill>
                  <a:srgbClr val="202124"/>
                </a:solidFill>
                <a:highlight>
                  <a:srgbClr val="FFFFFF"/>
                </a:highlight>
              </a:rPr>
              <a:t>used</a:t>
            </a:r>
            <a:r>
              <a:rPr lang="tr-TR" sz="1200" dirty="0">
                <a:solidFill>
                  <a:srgbClr val="202124"/>
                </a:solidFill>
                <a:highlight>
                  <a:srgbClr val="FFFFFF"/>
                </a:highlight>
              </a:rPr>
              <a:t> in </a:t>
            </a:r>
            <a:r>
              <a:rPr lang="tr-TR" sz="1200" dirty="0" err="1">
                <a:solidFill>
                  <a:srgbClr val="202124"/>
                </a:solidFill>
                <a:highlight>
                  <a:srgbClr val="FFFFFF"/>
                </a:highlight>
              </a:rPr>
              <a:t>computing</a:t>
            </a:r>
            <a:r>
              <a:rPr lang="tr-TR" sz="1200" dirty="0">
                <a:solidFill>
                  <a:srgbClr val="202124"/>
                </a:solidFill>
                <a:highlight>
                  <a:srgbClr val="FFFFFF"/>
                </a:highlight>
              </a:rPr>
              <a:t>, </a:t>
            </a:r>
            <a:r>
              <a:rPr lang="tr-TR" sz="1200" dirty="0" err="1">
                <a:solidFill>
                  <a:srgbClr val="202124"/>
                </a:solidFill>
                <a:highlight>
                  <a:srgbClr val="FFFFFF"/>
                </a:highlight>
              </a:rPr>
              <a:t>such</a:t>
            </a:r>
            <a:r>
              <a:rPr lang="tr-TR" sz="1200" dirty="0">
                <a:solidFill>
                  <a:srgbClr val="202124"/>
                </a:solidFill>
                <a:highlight>
                  <a:srgbClr val="FFFFFF"/>
                </a:highlight>
              </a:rPr>
              <a:t> as </a:t>
            </a:r>
            <a:r>
              <a:rPr lang="tr-TR" sz="1200" dirty="0" err="1">
                <a:solidFill>
                  <a:srgbClr val="202124"/>
                </a:solidFill>
                <a:highlight>
                  <a:srgbClr val="FFFFFF"/>
                </a:highlight>
              </a:rPr>
              <a:t>computer</a:t>
            </a:r>
            <a:r>
              <a:rPr lang="tr-TR" sz="1200" dirty="0">
                <a:solidFill>
                  <a:srgbClr val="202124"/>
                </a:solidFill>
                <a:highlight>
                  <a:srgbClr val="FFFFFF"/>
                </a:highlight>
              </a:rPr>
              <a:t> </a:t>
            </a:r>
            <a:r>
              <a:rPr lang="tr-TR" sz="1200" dirty="0" err="1">
                <a:solidFill>
                  <a:srgbClr val="202124"/>
                </a:solidFill>
                <a:highlight>
                  <a:srgbClr val="FFFFFF"/>
                </a:highlight>
              </a:rPr>
              <a:t>programming</a:t>
            </a:r>
            <a:r>
              <a:rPr lang="tr-TR" sz="1200" dirty="0">
                <a:solidFill>
                  <a:srgbClr val="202124"/>
                </a:solidFill>
                <a:highlight>
                  <a:srgbClr val="FFFFFF"/>
                </a:highlight>
              </a:rPr>
              <a:t> </a:t>
            </a:r>
            <a:r>
              <a:rPr lang="tr-TR" sz="1200" dirty="0" err="1">
                <a:solidFill>
                  <a:srgbClr val="202124"/>
                </a:solidFill>
                <a:highlight>
                  <a:srgbClr val="FFFFFF"/>
                </a:highlight>
              </a:rPr>
              <a:t>languages</a:t>
            </a:r>
            <a:r>
              <a:rPr lang="tr-TR" sz="1200" dirty="0">
                <a:solidFill>
                  <a:srgbClr val="202124"/>
                </a:solidFill>
                <a:highlight>
                  <a:srgbClr val="FFFFFF"/>
                </a:highlight>
              </a:rPr>
              <a:t>, </a:t>
            </a:r>
            <a:r>
              <a:rPr lang="tr-TR" sz="1200" dirty="0" err="1">
                <a:solidFill>
                  <a:srgbClr val="202124"/>
                </a:solidFill>
                <a:highlight>
                  <a:srgbClr val="FFFFFF"/>
                </a:highlight>
              </a:rPr>
              <a:t>document</a:t>
            </a:r>
            <a:r>
              <a:rPr lang="tr-TR" sz="1200" dirty="0">
                <a:solidFill>
                  <a:srgbClr val="202124"/>
                </a:solidFill>
                <a:highlight>
                  <a:srgbClr val="FFFFFF"/>
                </a:highlight>
              </a:rPr>
              <a:t> </a:t>
            </a:r>
            <a:r>
              <a:rPr lang="tr-TR" sz="1200" dirty="0" err="1">
                <a:solidFill>
                  <a:srgbClr val="202124"/>
                </a:solidFill>
                <a:highlight>
                  <a:srgbClr val="FFFFFF"/>
                </a:highlight>
              </a:rPr>
              <a:t>formats</a:t>
            </a:r>
            <a:r>
              <a:rPr lang="tr-TR" sz="1200" dirty="0">
                <a:solidFill>
                  <a:srgbClr val="202124"/>
                </a:solidFill>
                <a:highlight>
                  <a:srgbClr val="FFFFFF"/>
                </a:highlight>
              </a:rPr>
              <a:t>, </a:t>
            </a:r>
            <a:r>
              <a:rPr lang="tr-TR" sz="1200" dirty="0" err="1">
                <a:solidFill>
                  <a:srgbClr val="202124"/>
                </a:solidFill>
                <a:highlight>
                  <a:srgbClr val="FFFFFF"/>
                </a:highlight>
              </a:rPr>
              <a:t>instruction</a:t>
            </a:r>
            <a:r>
              <a:rPr lang="tr-TR" sz="1200" dirty="0">
                <a:solidFill>
                  <a:srgbClr val="202124"/>
                </a:solidFill>
                <a:highlight>
                  <a:srgbClr val="FFFFFF"/>
                </a:highlight>
              </a:rPr>
              <a:t> </a:t>
            </a:r>
            <a:r>
              <a:rPr lang="tr-TR" sz="1200" dirty="0" err="1">
                <a:solidFill>
                  <a:srgbClr val="202124"/>
                </a:solidFill>
                <a:highlight>
                  <a:srgbClr val="FFFFFF"/>
                </a:highlight>
              </a:rPr>
              <a:t>sets</a:t>
            </a:r>
            <a:r>
              <a:rPr lang="tr-TR" sz="1200" dirty="0">
                <a:solidFill>
                  <a:srgbClr val="202124"/>
                </a:solidFill>
                <a:highlight>
                  <a:srgbClr val="FFFFFF"/>
                </a:highlight>
              </a:rPr>
              <a:t> </a:t>
            </a:r>
            <a:r>
              <a:rPr lang="tr-TR" sz="1200" dirty="0" err="1">
                <a:solidFill>
                  <a:srgbClr val="202124"/>
                </a:solidFill>
                <a:highlight>
                  <a:srgbClr val="FFFFFF"/>
                </a:highlight>
              </a:rPr>
              <a:t>and</a:t>
            </a:r>
            <a:r>
              <a:rPr lang="tr-TR" sz="1200" dirty="0">
                <a:solidFill>
                  <a:srgbClr val="202124"/>
                </a:solidFill>
                <a:highlight>
                  <a:srgbClr val="FFFFFF"/>
                </a:highlight>
              </a:rPr>
              <a:t> </a:t>
            </a:r>
            <a:r>
              <a:rPr lang="tr-TR" sz="1200" dirty="0" err="1">
                <a:solidFill>
                  <a:srgbClr val="202124"/>
                </a:solidFill>
                <a:highlight>
                  <a:srgbClr val="FFFFFF"/>
                </a:highlight>
              </a:rPr>
              <a:t>communication</a:t>
            </a:r>
            <a:r>
              <a:rPr lang="tr-TR" sz="1200" dirty="0">
                <a:solidFill>
                  <a:srgbClr val="202124"/>
                </a:solidFill>
                <a:highlight>
                  <a:srgbClr val="FFFFFF"/>
                </a:highlight>
              </a:rPr>
              <a:t> </a:t>
            </a:r>
            <a:r>
              <a:rPr lang="tr-TR" sz="1200" dirty="0" err="1">
                <a:solidFill>
                  <a:srgbClr val="202124"/>
                </a:solidFill>
                <a:highlight>
                  <a:srgbClr val="FFFFFF"/>
                </a:highlight>
              </a:rPr>
              <a:t>protocols</a:t>
            </a:r>
            <a:r>
              <a:rPr lang="tr-TR" sz="1200" dirty="0">
                <a:solidFill>
                  <a:srgbClr val="202124"/>
                </a:solidFill>
                <a:highlight>
                  <a:srgbClr val="FFFFFF"/>
                </a:highlight>
              </a:rPr>
              <a:t>.</a:t>
            </a:r>
            <a:endParaRPr sz="1200" dirty="0">
              <a:solidFill>
                <a:srgbClr val="202124"/>
              </a:solidFill>
              <a:highlight>
                <a:srgbClr val="FFFFFF"/>
              </a:highlight>
            </a:endParaRPr>
          </a:p>
          <a:p>
            <a:pPr marL="0" lvl="0" indent="0" algn="l" rtl="0">
              <a:lnSpc>
                <a:spcPct val="100000"/>
              </a:lnSpc>
              <a:spcBef>
                <a:spcPts val="0"/>
              </a:spcBef>
              <a:spcAft>
                <a:spcPts val="0"/>
              </a:spcAft>
              <a:buSzPts val="1400"/>
              <a:buNone/>
            </a:pPr>
            <a:endParaRPr sz="1800" dirty="0">
              <a:solidFill>
                <a:srgbClr val="202124"/>
              </a:solidFill>
              <a:highlight>
                <a:srgbClr val="FFFFFF"/>
              </a:highlight>
            </a:endParaRPr>
          </a:p>
          <a:p>
            <a:pPr marL="0" lvl="0" indent="0" algn="l" rtl="0">
              <a:lnSpc>
                <a:spcPct val="100000"/>
              </a:lnSpc>
              <a:spcBef>
                <a:spcPts val="0"/>
              </a:spcBef>
              <a:spcAft>
                <a:spcPts val="0"/>
              </a:spcAft>
              <a:buSzPts val="1400"/>
              <a:buNone/>
            </a:pPr>
            <a:endParaRPr sz="1800" dirty="0">
              <a:solidFill>
                <a:srgbClr val="202124"/>
              </a:solidFill>
              <a:highlight>
                <a:srgbClr val="FFFFFF"/>
              </a:highlight>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7dea51e9f8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5" name="Google Shape;285;g7dea51e9f8_0_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tr-TR" sz="1450">
                <a:solidFill>
                  <a:srgbClr val="373A3C"/>
                </a:solidFill>
                <a:highlight>
                  <a:srgbClr val="FFFFFF"/>
                </a:highlight>
              </a:rPr>
              <a:t>The whole command </a:t>
            </a:r>
            <a:r>
              <a:rPr lang="tr-TR">
                <a:solidFill>
                  <a:srgbClr val="FF0000"/>
                </a:solidFill>
                <a:highlight>
                  <a:srgbClr val="F0F0F0"/>
                </a:highlight>
                <a:latin typeface="Courier New"/>
                <a:ea typeface="Courier New"/>
                <a:cs typeface="Courier New"/>
                <a:sym typeface="Courier New"/>
              </a:rPr>
              <a:t>SELECT first_name FROM employees; </a:t>
            </a:r>
            <a:r>
              <a:rPr lang="tr-TR" sz="1450">
                <a:solidFill>
                  <a:srgbClr val="373A3C"/>
                </a:solidFill>
                <a:highlight>
                  <a:srgbClr val="FFFFFF"/>
                </a:highlight>
              </a:rPr>
              <a:t>is called statement. Let's breakdown of this statement. Herein SELECT, FROM words are keywords. They are special commands for SQL. first_name, employees are identifiers. SQL statements end with a semicolon (;).  SQL Language Elements is also called SQL Syntax. </a:t>
            </a:r>
            <a:endParaRPr sz="1450">
              <a:solidFill>
                <a:srgbClr val="373A3C"/>
              </a:solidFill>
              <a:highlight>
                <a:srgbClr val="FFFFFF"/>
              </a:highlight>
            </a:endParaRPr>
          </a:p>
          <a:p>
            <a:pPr marL="0" lvl="0" indent="0" algn="l" rtl="0">
              <a:lnSpc>
                <a:spcPct val="100000"/>
              </a:lnSpc>
              <a:spcBef>
                <a:spcPts val="0"/>
              </a:spcBef>
              <a:spcAft>
                <a:spcPts val="0"/>
              </a:spcAft>
              <a:buNone/>
            </a:pPr>
            <a:r>
              <a:rPr lang="tr-TR" sz="1450">
                <a:solidFill>
                  <a:srgbClr val="373A3C"/>
                </a:solidFill>
                <a:highlight>
                  <a:srgbClr val="FFFFFF"/>
                </a:highlight>
              </a:rPr>
              <a:t>There are other SQL elements which we will cover later in the course. In the next part, we will introduce you SELECT statement in detail. We will learn the syntax and start to write our commands.</a:t>
            </a:r>
            <a:endParaRPr sz="1450">
              <a:solidFill>
                <a:srgbClr val="373A3C"/>
              </a:solidFill>
              <a:highlight>
                <a:srgbClr val="FFFFFF"/>
              </a:highlight>
            </a:endParaRPr>
          </a:p>
          <a:p>
            <a:pPr marL="0" lvl="0" indent="0" algn="l" rtl="0">
              <a:lnSpc>
                <a:spcPct val="100000"/>
              </a:lnSpc>
              <a:spcBef>
                <a:spcPts val="0"/>
              </a:spcBef>
              <a:spcAft>
                <a:spcPts val="0"/>
              </a:spcAft>
              <a:buSzPts val="1400"/>
              <a:buNone/>
            </a:pPr>
            <a:endParaRPr sz="1450">
              <a:solidFill>
                <a:srgbClr val="373A3C"/>
              </a:solidFill>
              <a:highlight>
                <a:srgbClr val="FFFFFF"/>
              </a:highlight>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8" name="Google Shape;338;p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p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6" name="Google Shape;346;p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323850" algn="l" rtl="0">
              <a:lnSpc>
                <a:spcPct val="100000"/>
              </a:lnSpc>
              <a:spcBef>
                <a:spcPts val="0"/>
              </a:spcBef>
              <a:spcAft>
                <a:spcPts val="0"/>
              </a:spcAft>
              <a:buClr>
                <a:srgbClr val="000000"/>
              </a:buClr>
              <a:buSzPts val="1500"/>
              <a:buFont typeface="Raleway Medium"/>
              <a:buChar char="●"/>
            </a:pPr>
            <a:r>
              <a:rPr lang="tr-TR" sz="1100" b="0" i="0" u="none" strike="noStrike" cap="none">
                <a:solidFill>
                  <a:srgbClr val="741B47"/>
                </a:solidFill>
                <a:latin typeface="Raleway Medium"/>
                <a:ea typeface="Raleway Medium"/>
                <a:cs typeface="Raleway Medium"/>
                <a:sym typeface="Raleway Medium"/>
              </a:rPr>
              <a:t>Basic Syntax</a:t>
            </a:r>
            <a:endParaRPr sz="1400" b="0" i="0" u="none" strike="noStrike" cap="none">
              <a:solidFill>
                <a:srgbClr val="419ED3"/>
              </a:solidFill>
              <a:latin typeface="Raleway SemiBold"/>
              <a:ea typeface="Raleway SemiBold"/>
              <a:cs typeface="Raleway SemiBold"/>
              <a:sym typeface="Raleway SemiBold"/>
            </a:endParaRPr>
          </a:p>
          <a:p>
            <a:pPr marL="457200" lvl="0" indent="-228600" algn="l" rtl="0">
              <a:lnSpc>
                <a:spcPct val="100000"/>
              </a:lnSpc>
              <a:spcBef>
                <a:spcPts val="0"/>
              </a:spcBef>
              <a:spcAft>
                <a:spcPts val="0"/>
              </a:spcAft>
              <a:buSzPts val="1500"/>
              <a:buFont typeface="Raleway Medium"/>
              <a:buNone/>
            </a:pPr>
            <a:endParaRPr sz="1100">
              <a:solidFill>
                <a:srgbClr val="373A3C"/>
              </a:solidFill>
              <a:latin typeface="Raleway Medium"/>
              <a:ea typeface="Raleway Medium"/>
              <a:cs typeface="Raleway Medium"/>
              <a:sym typeface="Raleway Medium"/>
            </a:endParaRPr>
          </a:p>
          <a:p>
            <a:pPr marL="457200" lvl="0" indent="-323850" algn="l" rtl="0">
              <a:lnSpc>
                <a:spcPct val="100000"/>
              </a:lnSpc>
              <a:spcBef>
                <a:spcPts val="0"/>
              </a:spcBef>
              <a:spcAft>
                <a:spcPts val="0"/>
              </a:spcAft>
              <a:buSzPts val="1500"/>
              <a:buFont typeface="Raleway Medium"/>
              <a:buChar char="●"/>
            </a:pPr>
            <a:r>
              <a:rPr lang="tr-TR" sz="1100">
                <a:solidFill>
                  <a:srgbClr val="373A3C"/>
                </a:solidFill>
                <a:latin typeface="Raleway Medium"/>
                <a:ea typeface="Raleway Medium"/>
                <a:cs typeface="Raleway Medium"/>
                <a:sym typeface="Raleway Medium"/>
              </a:rPr>
              <a:t> SQL statements start with a keyword like </a:t>
            </a:r>
            <a:r>
              <a:rPr lang="tr-TR" sz="1100">
                <a:solidFill>
                  <a:srgbClr val="CC4125"/>
                </a:solidFill>
                <a:latin typeface="Raleway Medium"/>
                <a:ea typeface="Raleway Medium"/>
                <a:cs typeface="Raleway Medium"/>
                <a:sym typeface="Raleway Medium"/>
              </a:rPr>
              <a:t>SELECT, INSERT, UPDATE, DELETE</a:t>
            </a:r>
            <a:r>
              <a:rPr lang="tr-TR" sz="1100">
                <a:solidFill>
                  <a:srgbClr val="373A3C"/>
                </a:solidFill>
                <a:latin typeface="Raleway Medium"/>
                <a:ea typeface="Raleway Medium"/>
                <a:cs typeface="Raleway Medium"/>
                <a:sym typeface="Raleway Medium"/>
              </a:rPr>
              <a:t>, etc. and all the statements end with a semicolon (;).</a:t>
            </a:r>
            <a:endParaRPr sz="1100"/>
          </a:p>
          <a:p>
            <a:pPr marL="457200" lvl="0" indent="-323850" algn="l" rtl="0">
              <a:lnSpc>
                <a:spcPct val="100000"/>
              </a:lnSpc>
              <a:spcBef>
                <a:spcPts val="0"/>
              </a:spcBef>
              <a:spcAft>
                <a:spcPts val="0"/>
              </a:spcAft>
              <a:buClr>
                <a:srgbClr val="373A3C"/>
              </a:buClr>
              <a:buSzPts val="1500"/>
              <a:buFont typeface="Raleway Medium"/>
              <a:buChar char="●"/>
            </a:pPr>
            <a:r>
              <a:rPr lang="tr-TR" sz="1100">
                <a:solidFill>
                  <a:srgbClr val="373A3C"/>
                </a:solidFill>
                <a:latin typeface="Raleway Medium"/>
                <a:ea typeface="Raleway Medium"/>
                <a:cs typeface="Raleway Medium"/>
                <a:sym typeface="Raleway Medium"/>
              </a:rPr>
              <a:t> Semicolon at the end indicates that the statement is completed and ready to be executed.</a:t>
            </a:r>
            <a:endParaRPr/>
          </a:p>
          <a:p>
            <a:pPr marL="457200" lvl="0" indent="-323850" algn="l" rtl="0">
              <a:lnSpc>
                <a:spcPct val="100000"/>
              </a:lnSpc>
              <a:spcBef>
                <a:spcPts val="0"/>
              </a:spcBef>
              <a:spcAft>
                <a:spcPts val="0"/>
              </a:spcAft>
              <a:buSzPts val="1500"/>
              <a:buFont typeface="Raleway Medium"/>
              <a:buChar char="●"/>
            </a:pPr>
            <a:r>
              <a:rPr lang="tr-TR" sz="1100">
                <a:solidFill>
                  <a:srgbClr val="373A3C"/>
                </a:solidFill>
                <a:latin typeface="Raleway Medium"/>
                <a:ea typeface="Raleway Medium"/>
                <a:cs typeface="Raleway Medium"/>
                <a:sym typeface="Raleway Medium"/>
              </a:rPr>
              <a:t> SQL is also case insensitive, which means you can use both </a:t>
            </a:r>
            <a:r>
              <a:rPr lang="tr-TR" sz="1100">
                <a:solidFill>
                  <a:srgbClr val="CC4125"/>
                </a:solidFill>
                <a:latin typeface="Raleway Medium"/>
                <a:ea typeface="Raleway Medium"/>
                <a:cs typeface="Raleway Medium"/>
                <a:sym typeface="Raleway Medium"/>
              </a:rPr>
              <a:t>SELECT</a:t>
            </a:r>
            <a:r>
              <a:rPr lang="tr-TR" sz="1100">
                <a:solidFill>
                  <a:srgbClr val="373A3C"/>
                </a:solidFill>
                <a:latin typeface="Raleway Medium"/>
                <a:ea typeface="Raleway Medium"/>
                <a:cs typeface="Raleway Medium"/>
                <a:sym typeface="Raleway Medium"/>
              </a:rPr>
              <a:t> and </a:t>
            </a:r>
            <a:r>
              <a:rPr lang="tr-TR" sz="1100">
                <a:solidFill>
                  <a:srgbClr val="CC4125"/>
                </a:solidFill>
                <a:latin typeface="Raleway Medium"/>
                <a:ea typeface="Raleway Medium"/>
                <a:cs typeface="Raleway Medium"/>
                <a:sym typeface="Raleway Medium"/>
              </a:rPr>
              <a:t>select</a:t>
            </a:r>
            <a:r>
              <a:rPr lang="tr-TR" sz="1100">
                <a:solidFill>
                  <a:srgbClr val="373A3C"/>
                </a:solidFill>
                <a:latin typeface="Raleway Medium"/>
                <a:ea typeface="Raleway Medium"/>
                <a:cs typeface="Raleway Medium"/>
                <a:sym typeface="Raleway Medium"/>
              </a:rPr>
              <a:t> in your query. They mean the same thing for SQL.</a:t>
            </a:r>
            <a:endParaRPr/>
          </a:p>
          <a:p>
            <a:pPr marL="457200" lvl="0" indent="-323850" algn="l" rtl="0">
              <a:lnSpc>
                <a:spcPct val="100000"/>
              </a:lnSpc>
              <a:spcBef>
                <a:spcPts val="0"/>
              </a:spcBef>
              <a:spcAft>
                <a:spcPts val="0"/>
              </a:spcAft>
              <a:buClr>
                <a:srgbClr val="373A3C"/>
              </a:buClr>
              <a:buSzPts val="1500"/>
              <a:buChar char="●"/>
            </a:pPr>
            <a:r>
              <a:rPr lang="tr-TR" sz="1100">
                <a:solidFill>
                  <a:srgbClr val="373A3C"/>
                </a:solidFill>
                <a:latin typeface="Raleway Medium"/>
                <a:ea typeface="Raleway Medium"/>
                <a:cs typeface="Raleway Medium"/>
                <a:sym typeface="Raleway Medium"/>
              </a:rPr>
              <a:t> Writing SQL commands in the upper-case is the most common and preferred style. But, you can write the same query in both ways.</a:t>
            </a:r>
            <a:endParaRPr sz="1100"/>
          </a:p>
          <a:p>
            <a:pPr marL="457200" lvl="0" indent="-323850" algn="l" rtl="0">
              <a:lnSpc>
                <a:spcPct val="100000"/>
              </a:lnSpc>
              <a:spcBef>
                <a:spcPts val="0"/>
              </a:spcBef>
              <a:spcAft>
                <a:spcPts val="0"/>
              </a:spcAft>
              <a:buClr>
                <a:srgbClr val="373A3C"/>
              </a:buClr>
              <a:buSzPts val="1500"/>
              <a:buFont typeface="Raleway Medium"/>
              <a:buChar char="●"/>
            </a:pPr>
            <a:r>
              <a:rPr lang="tr-TR" sz="1100">
                <a:solidFill>
                  <a:srgbClr val="373A3C"/>
                </a:solidFill>
                <a:latin typeface="Raleway Medium"/>
                <a:ea typeface="Raleway Medium"/>
                <a:cs typeface="Raleway Medium"/>
                <a:sym typeface="Raleway Medium"/>
              </a:rPr>
              <a:t> </a:t>
            </a:r>
            <a:r>
              <a:rPr lang="tr-TR" sz="1100">
                <a:latin typeface="Raleway Medium"/>
                <a:ea typeface="Raleway Medium"/>
                <a:cs typeface="Raleway Medium"/>
                <a:sym typeface="Raleway Medium"/>
              </a:rPr>
              <a:t>White spaces and empty lines are ignored in SQL. </a:t>
            </a:r>
            <a:endParaRPr sz="100"/>
          </a:p>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p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3" name="Google Shape;353;p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tr-TR"/>
              <a:t> !!! if column name include upper case   you use table name between "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p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0" name="Google Shape;360;p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7c2f2de20d_0_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2" name="Google Shape;112;g7c2f2de20d_0_13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b="1" dirty="0"/>
              <a:t>This course </a:t>
            </a:r>
            <a:r>
              <a:rPr lang="en-US" dirty="0"/>
              <a:t>will introduce the fundamentals of SQL (Structured Query Language). </a:t>
            </a:r>
            <a:endParaRPr lang="tr-TR"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By the end of this course, you will have learned and been familiar with fundamental SQL to interact with the databases. </a:t>
            </a:r>
            <a:endParaRPr lang="tr-TR" dirty="0"/>
          </a:p>
          <a:p>
            <a:pPr marL="0" lvl="0" indent="0" algn="l" rtl="0">
              <a:lnSpc>
                <a:spcPct val="100000"/>
              </a:lnSpc>
              <a:spcBef>
                <a:spcPts val="0"/>
              </a:spcBef>
              <a:spcAft>
                <a:spcPts val="0"/>
              </a:spcAft>
              <a:buSzPts val="1400"/>
              <a:buNone/>
            </a:pPr>
            <a:r>
              <a:rPr lang="en-US" dirty="0"/>
              <a:t>you will learn how to:</a:t>
            </a:r>
          </a:p>
          <a:p>
            <a:pPr marL="0" lvl="0" indent="0" algn="l" rtl="0">
              <a:lnSpc>
                <a:spcPct val="100000"/>
              </a:lnSpc>
              <a:spcBef>
                <a:spcPts val="0"/>
              </a:spcBef>
              <a:spcAft>
                <a:spcPts val="0"/>
              </a:spcAft>
              <a:buSzPts val="1400"/>
              <a:buNone/>
            </a:pPr>
            <a:r>
              <a:rPr lang="en-US" dirty="0"/>
              <a:t>Understand the basics of Relational Databases </a:t>
            </a:r>
          </a:p>
          <a:p>
            <a:pPr marL="0" lvl="0" indent="0" algn="l" rtl="0">
              <a:lnSpc>
                <a:spcPct val="100000"/>
              </a:lnSpc>
              <a:spcBef>
                <a:spcPts val="0"/>
              </a:spcBef>
              <a:spcAft>
                <a:spcPts val="0"/>
              </a:spcAft>
              <a:buSzPts val="1400"/>
              <a:buNone/>
            </a:pPr>
            <a:r>
              <a:rPr lang="en-US" dirty="0"/>
              <a:t>•</a:t>
            </a:r>
            <a:r>
              <a:rPr lang="tr-TR" dirty="0"/>
              <a:t>	</a:t>
            </a:r>
            <a:r>
              <a:rPr lang="en-US" dirty="0"/>
              <a:t>Retrieve data from single or multiple tables </a:t>
            </a:r>
          </a:p>
          <a:p>
            <a:pPr marL="0" lvl="0" indent="0" algn="l" rtl="0">
              <a:lnSpc>
                <a:spcPct val="100000"/>
              </a:lnSpc>
              <a:spcBef>
                <a:spcPts val="0"/>
              </a:spcBef>
              <a:spcAft>
                <a:spcPts val="0"/>
              </a:spcAft>
              <a:buSzPts val="1400"/>
              <a:buNone/>
            </a:pPr>
            <a:r>
              <a:rPr lang="en-US" dirty="0"/>
              <a:t>•	Process data with row and aggregate functions</a:t>
            </a:r>
          </a:p>
          <a:p>
            <a:pPr marL="0" lvl="0" indent="0" algn="l" rtl="0">
              <a:lnSpc>
                <a:spcPct val="100000"/>
              </a:lnSpc>
              <a:spcBef>
                <a:spcPts val="0"/>
              </a:spcBef>
              <a:spcAft>
                <a:spcPts val="0"/>
              </a:spcAft>
              <a:buSzPts val="1400"/>
              <a:buNone/>
            </a:pPr>
            <a:r>
              <a:rPr lang="en-US" dirty="0"/>
              <a:t>•	Manipulate data with subqueries</a:t>
            </a:r>
          </a:p>
          <a:p>
            <a:pPr marL="0" lvl="0" indent="0" algn="l" rtl="0">
              <a:lnSpc>
                <a:spcPct val="100000"/>
              </a:lnSpc>
              <a:spcBef>
                <a:spcPts val="0"/>
              </a:spcBef>
              <a:spcAft>
                <a:spcPts val="0"/>
              </a:spcAft>
              <a:buSzPts val="1400"/>
              <a:buNone/>
            </a:pPr>
            <a:r>
              <a:rPr lang="en-US" dirty="0"/>
              <a:t>•	Create and modify tables</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tr-TR" dirty="0"/>
          </a:p>
          <a:p>
            <a:pPr marL="0" lvl="0" indent="0" algn="l" rtl="0">
              <a:lnSpc>
                <a:spcPct val="100000"/>
              </a:lnSpc>
              <a:spcBef>
                <a:spcPts val="0"/>
              </a:spcBef>
              <a:spcAft>
                <a:spcPts val="0"/>
              </a:spcAft>
              <a:buSzPts val="1400"/>
              <a:buNone/>
            </a:pPr>
            <a:r>
              <a:rPr lang="tr-TR" dirty="0" err="1"/>
              <a:t>Let’s</a:t>
            </a:r>
            <a:r>
              <a:rPr lang="tr-TR" dirty="0"/>
              <a:t> </a:t>
            </a:r>
            <a:r>
              <a:rPr lang="tr-TR" dirty="0" err="1"/>
              <a:t>get</a:t>
            </a:r>
            <a:r>
              <a:rPr lang="tr-TR" dirty="0"/>
              <a:t> </a:t>
            </a:r>
            <a:r>
              <a:rPr lang="tr-TR" dirty="0" err="1"/>
              <a:t>to</a:t>
            </a:r>
            <a:r>
              <a:rPr lang="tr-TR" dirty="0"/>
              <a:t> </a:t>
            </a:r>
            <a:r>
              <a:rPr lang="tr-TR" dirty="0" err="1"/>
              <a:t>know</a:t>
            </a:r>
            <a:r>
              <a:rPr lang="tr-TR" dirty="0"/>
              <a:t> </a:t>
            </a:r>
            <a:r>
              <a:rPr lang="tr-TR" b="1" dirty="0" err="1"/>
              <a:t>today’s</a:t>
            </a:r>
            <a:r>
              <a:rPr lang="tr-TR" b="1" dirty="0"/>
              <a:t> </a:t>
            </a:r>
            <a:r>
              <a:rPr lang="tr-TR" b="1" dirty="0" err="1"/>
              <a:t>session</a:t>
            </a:r>
            <a:r>
              <a:rPr lang="tr-TR" b="1" dirty="0"/>
              <a:t> </a:t>
            </a:r>
            <a:r>
              <a:rPr lang="tr-TR" b="1" dirty="0" err="1"/>
              <a:t>topics</a:t>
            </a:r>
            <a:r>
              <a:rPr lang="tr-TR" dirty="0"/>
              <a:t>. </a:t>
            </a:r>
          </a:p>
          <a:p>
            <a:pPr marL="0" lvl="0" indent="0" algn="l" rtl="0">
              <a:lnSpc>
                <a:spcPct val="100000"/>
              </a:lnSpc>
              <a:spcBef>
                <a:spcPts val="0"/>
              </a:spcBef>
              <a:spcAft>
                <a:spcPts val="0"/>
              </a:spcAft>
              <a:buSzPts val="1400"/>
              <a:buNone/>
            </a:pPr>
            <a:r>
              <a:rPr lang="tr-TR" dirty="0" err="1"/>
              <a:t>We’ll</a:t>
            </a:r>
            <a:r>
              <a:rPr lang="tr-TR" dirty="0"/>
              <a:t> start </a:t>
            </a:r>
            <a:r>
              <a:rPr lang="tr-TR" dirty="0" err="1"/>
              <a:t>with</a:t>
            </a:r>
            <a:r>
              <a:rPr lang="tr-TR" dirty="0"/>
              <a:t> </a:t>
            </a:r>
            <a:r>
              <a:rPr lang="tr-TR" dirty="0" err="1"/>
              <a:t>the</a:t>
            </a:r>
            <a:r>
              <a:rPr lang="tr-TR" dirty="0"/>
              <a:t> </a:t>
            </a:r>
            <a:r>
              <a:rPr lang="tr-TR" dirty="0" err="1"/>
              <a:t>definition</a:t>
            </a:r>
            <a:r>
              <a:rPr lang="tr-TR" dirty="0"/>
              <a:t> of a </a:t>
            </a:r>
            <a:r>
              <a:rPr lang="tr-TR" dirty="0" err="1"/>
              <a:t>database</a:t>
            </a:r>
            <a:r>
              <a:rPr lang="tr-TR" dirty="0"/>
              <a:t>.</a:t>
            </a:r>
          </a:p>
          <a:p>
            <a:pPr marL="0" lvl="0" indent="0" algn="l" rtl="0">
              <a:lnSpc>
                <a:spcPct val="100000"/>
              </a:lnSpc>
              <a:spcBef>
                <a:spcPts val="0"/>
              </a:spcBef>
              <a:spcAft>
                <a:spcPts val="0"/>
              </a:spcAft>
              <a:buSzPts val="1400"/>
              <a:buNone/>
            </a:pPr>
            <a:r>
              <a:rPr lang="tr-TR" dirty="0" err="1"/>
              <a:t>Then</a:t>
            </a:r>
            <a:r>
              <a:rPr lang="en-US" dirty="0"/>
              <a:t>, you will learn the database concept and its usage in our daily activities. </a:t>
            </a:r>
            <a:endParaRPr lang="tr-TR" dirty="0"/>
          </a:p>
          <a:p>
            <a:pPr marL="0" lvl="0" indent="0" algn="l" rtl="0">
              <a:lnSpc>
                <a:spcPct val="100000"/>
              </a:lnSpc>
              <a:spcBef>
                <a:spcPts val="0"/>
              </a:spcBef>
              <a:spcAft>
                <a:spcPts val="0"/>
              </a:spcAft>
              <a:buSzPts val="1400"/>
              <a:buNone/>
            </a:pPr>
            <a:r>
              <a:rPr lang="tr-TR" dirty="0" err="1"/>
              <a:t>Then</a:t>
            </a:r>
            <a:r>
              <a:rPr lang="tr-TR" dirty="0"/>
              <a:t> </a:t>
            </a:r>
            <a:r>
              <a:rPr lang="tr-TR" dirty="0" err="1"/>
              <a:t>we’ll</a:t>
            </a:r>
            <a:r>
              <a:rPr lang="tr-TR" dirty="0"/>
              <a:t> </a:t>
            </a:r>
            <a:r>
              <a:rPr lang="tr-TR" dirty="0" err="1"/>
              <a:t>explore</a:t>
            </a:r>
            <a:r>
              <a:rPr lang="tr-TR" dirty="0"/>
              <a:t> </a:t>
            </a:r>
            <a:r>
              <a:rPr lang="tr-TR" dirty="0" err="1"/>
              <a:t>what</a:t>
            </a:r>
            <a:r>
              <a:rPr lang="tr-TR" dirty="0"/>
              <a:t> is inside </a:t>
            </a:r>
            <a:r>
              <a:rPr lang="tr-TR" dirty="0" err="1"/>
              <a:t>the</a:t>
            </a:r>
            <a:r>
              <a:rPr lang="tr-TR" dirty="0"/>
              <a:t> </a:t>
            </a:r>
            <a:r>
              <a:rPr lang="tr-TR" dirty="0" err="1"/>
              <a:t>database</a:t>
            </a:r>
            <a:r>
              <a:rPr lang="tr-TR" dirty="0"/>
              <a:t>. </a:t>
            </a:r>
          </a:p>
          <a:p>
            <a:pPr marL="0" lvl="0" indent="0" algn="l" rtl="0">
              <a:lnSpc>
                <a:spcPct val="100000"/>
              </a:lnSpc>
              <a:spcBef>
                <a:spcPts val="0"/>
              </a:spcBef>
              <a:spcAft>
                <a:spcPts val="0"/>
              </a:spcAft>
              <a:buSzPts val="1400"/>
              <a:buNone/>
            </a:pPr>
            <a:r>
              <a:rPr lang="tr-TR" dirty="0" err="1"/>
              <a:t>Next</a:t>
            </a:r>
            <a:r>
              <a:rPr lang="tr-TR" dirty="0"/>
              <a:t>, </a:t>
            </a:r>
            <a:r>
              <a:rPr lang="tr-TR" dirty="0" err="1"/>
              <a:t>we’ll</a:t>
            </a:r>
            <a:r>
              <a:rPr lang="tr-TR" dirty="0"/>
              <a:t> </a:t>
            </a:r>
            <a:r>
              <a:rPr lang="tr-TR" dirty="0" err="1"/>
              <a:t>learn</a:t>
            </a:r>
            <a:r>
              <a:rPr lang="tr-TR" dirty="0"/>
              <a:t> SQL (</a:t>
            </a:r>
            <a:r>
              <a:rPr lang="tr-TR" dirty="0" err="1"/>
              <a:t>Structured</a:t>
            </a:r>
            <a:r>
              <a:rPr lang="tr-TR" dirty="0"/>
              <a:t> Query Language) </a:t>
            </a:r>
            <a:r>
              <a:rPr lang="tr-TR" dirty="0" err="1"/>
              <a:t>and</a:t>
            </a:r>
            <a:r>
              <a:rPr lang="tr-TR" dirty="0"/>
              <a:t> </a:t>
            </a:r>
            <a:r>
              <a:rPr lang="tr-TR" dirty="0" err="1"/>
              <a:t>its</a:t>
            </a:r>
            <a:r>
              <a:rPr lang="tr-TR" dirty="0"/>
              <a:t> </a:t>
            </a:r>
            <a:r>
              <a:rPr lang="tr-TR" dirty="0" err="1"/>
              <a:t>elements</a:t>
            </a:r>
            <a:r>
              <a:rPr lang="tr-TR" dirty="0"/>
              <a:t> </a:t>
            </a:r>
            <a:r>
              <a:rPr lang="tr-TR" dirty="0" err="1"/>
              <a:t>to</a:t>
            </a:r>
            <a:r>
              <a:rPr lang="tr-TR" dirty="0"/>
              <a:t> </a:t>
            </a:r>
            <a:r>
              <a:rPr lang="tr-TR" dirty="0" err="1"/>
              <a:t>communicate</a:t>
            </a:r>
            <a:r>
              <a:rPr lang="tr-TR" dirty="0"/>
              <a:t> </a:t>
            </a:r>
            <a:r>
              <a:rPr lang="tr-TR" dirty="0" err="1"/>
              <a:t>with</a:t>
            </a:r>
            <a:r>
              <a:rPr lang="tr-TR" dirty="0"/>
              <a:t> </a:t>
            </a:r>
            <a:r>
              <a:rPr lang="tr-TR" dirty="0" err="1"/>
              <a:t>the</a:t>
            </a:r>
            <a:r>
              <a:rPr lang="tr-TR" dirty="0"/>
              <a:t> </a:t>
            </a:r>
            <a:r>
              <a:rPr lang="tr-TR" dirty="0" err="1"/>
              <a:t>database</a:t>
            </a:r>
            <a:r>
              <a:rPr lang="tr-TR" dirty="0"/>
              <a:t>.</a:t>
            </a:r>
          </a:p>
          <a:p>
            <a:pPr marL="0" lvl="0" indent="0" algn="l" rtl="0">
              <a:lnSpc>
                <a:spcPct val="100000"/>
              </a:lnSpc>
              <a:spcBef>
                <a:spcPts val="0"/>
              </a:spcBef>
              <a:spcAft>
                <a:spcPts val="0"/>
              </a:spcAft>
              <a:buSzPts val="1400"/>
              <a:buNone/>
            </a:pPr>
            <a:endParaRPr lang="tr-TR" dirty="0"/>
          </a:p>
          <a:p>
            <a:pPr marL="0" lvl="0" indent="0" algn="l" rtl="0">
              <a:lnSpc>
                <a:spcPct val="100000"/>
              </a:lnSpc>
              <a:spcBef>
                <a:spcPts val="0"/>
              </a:spcBef>
              <a:spcAft>
                <a:spcPts val="0"/>
              </a:spcAft>
              <a:buSzPts val="1400"/>
              <a:buNone/>
            </a:pPr>
            <a:r>
              <a:rPr lang="tr-TR" dirty="0"/>
              <a:t>******</a:t>
            </a:r>
          </a:p>
          <a:p>
            <a:pPr marL="0" lvl="0" indent="0" algn="l" rtl="0">
              <a:lnSpc>
                <a:spcPct val="100000"/>
              </a:lnSpc>
              <a:spcBef>
                <a:spcPts val="0"/>
              </a:spcBef>
              <a:spcAft>
                <a:spcPts val="0"/>
              </a:spcAft>
              <a:buSzPts val="1400"/>
              <a:buNone/>
            </a:pPr>
            <a:endParaRPr lang="tr-TR" dirty="0"/>
          </a:p>
          <a:p>
            <a:pPr marL="0" lvl="0" indent="0" algn="l" rtl="0">
              <a:lnSpc>
                <a:spcPct val="100000"/>
              </a:lnSpc>
              <a:spcBef>
                <a:spcPts val="0"/>
              </a:spcBef>
              <a:spcAft>
                <a:spcPts val="0"/>
              </a:spcAft>
              <a:buSzPts val="1400"/>
              <a:buNone/>
            </a:pPr>
            <a:r>
              <a:rPr lang="en-US" dirty="0"/>
              <a:t>Bu </a:t>
            </a:r>
            <a:r>
              <a:rPr lang="en-US" dirty="0" err="1"/>
              <a:t>kurs</a:t>
            </a:r>
            <a:r>
              <a:rPr lang="en-US" dirty="0"/>
              <a:t>, </a:t>
            </a:r>
            <a:r>
              <a:rPr lang="en-US" dirty="0" err="1"/>
              <a:t>SQL'in</a:t>
            </a:r>
            <a:r>
              <a:rPr lang="en-US" dirty="0"/>
              <a:t> (</a:t>
            </a:r>
            <a:r>
              <a:rPr lang="en-US" dirty="0" err="1"/>
              <a:t>Yapılandırılmış</a:t>
            </a:r>
            <a:r>
              <a:rPr lang="en-US" dirty="0"/>
              <a:t> </a:t>
            </a:r>
            <a:r>
              <a:rPr lang="en-US" dirty="0" err="1"/>
              <a:t>Sorgu</a:t>
            </a:r>
            <a:r>
              <a:rPr lang="en-US" dirty="0"/>
              <a:t> Dili) </a:t>
            </a:r>
            <a:r>
              <a:rPr lang="en-US" dirty="0" err="1"/>
              <a:t>temellerini</a:t>
            </a:r>
            <a:r>
              <a:rPr lang="en-US" dirty="0"/>
              <a:t> </a:t>
            </a:r>
            <a:r>
              <a:rPr lang="en-US" dirty="0" err="1"/>
              <a:t>tanıtacaktır</a:t>
            </a:r>
            <a:r>
              <a:rPr lang="en-US" dirty="0"/>
              <a:t>.</a:t>
            </a:r>
            <a:endParaRPr lang="tr-TR" dirty="0"/>
          </a:p>
          <a:p>
            <a:pPr marL="0" lvl="0" indent="0" algn="l" rtl="0">
              <a:lnSpc>
                <a:spcPct val="100000"/>
              </a:lnSpc>
              <a:spcBef>
                <a:spcPts val="0"/>
              </a:spcBef>
              <a:spcAft>
                <a:spcPts val="0"/>
              </a:spcAft>
              <a:buSzPts val="1400"/>
              <a:buNone/>
            </a:pPr>
            <a:r>
              <a:rPr lang="en-US" dirty="0"/>
              <a:t>Bu </a:t>
            </a:r>
            <a:r>
              <a:rPr lang="en-US" dirty="0" err="1"/>
              <a:t>kursun</a:t>
            </a:r>
            <a:r>
              <a:rPr lang="en-US" dirty="0"/>
              <a:t> </a:t>
            </a:r>
            <a:r>
              <a:rPr lang="en-US" dirty="0" err="1"/>
              <a:t>sonunda</a:t>
            </a:r>
            <a:r>
              <a:rPr lang="en-US" dirty="0"/>
              <a:t>, </a:t>
            </a:r>
            <a:endParaRPr lang="tr-TR" dirty="0"/>
          </a:p>
          <a:p>
            <a:pPr marL="171450" lvl="0" indent="-171450" algn="l" rtl="0">
              <a:lnSpc>
                <a:spcPct val="100000"/>
              </a:lnSpc>
              <a:spcBef>
                <a:spcPts val="0"/>
              </a:spcBef>
              <a:spcAft>
                <a:spcPts val="0"/>
              </a:spcAft>
              <a:buSzPts val="1400"/>
            </a:pPr>
            <a:r>
              <a:rPr lang="en-US" dirty="0" err="1"/>
              <a:t>veritabanlarıyla</a:t>
            </a:r>
            <a:r>
              <a:rPr lang="en-US" dirty="0"/>
              <a:t> </a:t>
            </a:r>
            <a:r>
              <a:rPr lang="en-US" dirty="0" err="1"/>
              <a:t>etkileşime</a:t>
            </a:r>
            <a:r>
              <a:rPr lang="en-US" dirty="0"/>
              <a:t> </a:t>
            </a:r>
            <a:r>
              <a:rPr lang="en-US" dirty="0" err="1"/>
              <a:t>geçmek</a:t>
            </a:r>
            <a:r>
              <a:rPr lang="en-US" dirty="0"/>
              <a:t> </a:t>
            </a:r>
            <a:r>
              <a:rPr lang="en-US" dirty="0" err="1"/>
              <a:t>için</a:t>
            </a:r>
            <a:r>
              <a:rPr lang="en-US" dirty="0"/>
              <a:t> </a:t>
            </a:r>
            <a:r>
              <a:rPr lang="en-US" dirty="0" err="1"/>
              <a:t>temel</a:t>
            </a:r>
            <a:r>
              <a:rPr lang="en-US" dirty="0"/>
              <a:t> </a:t>
            </a:r>
            <a:r>
              <a:rPr lang="en-US" dirty="0" err="1"/>
              <a:t>SQL'i</a:t>
            </a:r>
            <a:r>
              <a:rPr lang="en-US" dirty="0"/>
              <a:t> </a:t>
            </a:r>
            <a:r>
              <a:rPr lang="en-US" dirty="0" err="1"/>
              <a:t>öğrenmiş</a:t>
            </a:r>
            <a:r>
              <a:rPr lang="en-US" dirty="0"/>
              <a:t> </a:t>
            </a:r>
            <a:r>
              <a:rPr lang="en-US" dirty="0" err="1"/>
              <a:t>olacaksınız</a:t>
            </a:r>
            <a:r>
              <a:rPr lang="en-US" dirty="0"/>
              <a:t>.</a:t>
            </a:r>
            <a:endParaRPr lang="tr-TR" dirty="0"/>
          </a:p>
          <a:p>
            <a:pPr marL="171450" lvl="0" indent="-171450" algn="l" rtl="0">
              <a:lnSpc>
                <a:spcPct val="100000"/>
              </a:lnSpc>
              <a:spcBef>
                <a:spcPts val="0"/>
              </a:spcBef>
              <a:spcAft>
                <a:spcPts val="0"/>
              </a:spcAft>
              <a:buSzPts val="1400"/>
            </a:pPr>
            <a:r>
              <a:rPr lang="en-US" dirty="0" err="1"/>
              <a:t>İlişkisel</a:t>
            </a:r>
            <a:r>
              <a:rPr lang="en-US" dirty="0"/>
              <a:t> </a:t>
            </a:r>
            <a:r>
              <a:rPr lang="en-US" dirty="0" err="1"/>
              <a:t>Veritabanlarının</a:t>
            </a:r>
            <a:r>
              <a:rPr lang="en-US" dirty="0"/>
              <a:t> </a:t>
            </a:r>
            <a:r>
              <a:rPr lang="en-US" dirty="0" err="1"/>
              <a:t>temellerini</a:t>
            </a:r>
            <a:r>
              <a:rPr lang="en-US" dirty="0"/>
              <a:t> </a:t>
            </a:r>
            <a:endParaRPr lang="tr-TR" dirty="0"/>
          </a:p>
          <a:p>
            <a:pPr marL="171450" lvl="0" indent="-171450" algn="l" rtl="0">
              <a:lnSpc>
                <a:spcPct val="100000"/>
              </a:lnSpc>
              <a:spcBef>
                <a:spcPts val="0"/>
              </a:spcBef>
              <a:spcAft>
                <a:spcPts val="0"/>
              </a:spcAft>
              <a:buSzPts val="1400"/>
            </a:pPr>
            <a:r>
              <a:rPr lang="en-US" dirty="0"/>
              <a:t>Tek </a:t>
            </a:r>
            <a:r>
              <a:rPr lang="en-US" dirty="0" err="1"/>
              <a:t>veya</a:t>
            </a:r>
            <a:r>
              <a:rPr lang="en-US" dirty="0"/>
              <a:t> </a:t>
            </a:r>
            <a:r>
              <a:rPr lang="en-US" dirty="0" err="1"/>
              <a:t>birden</a:t>
            </a:r>
            <a:r>
              <a:rPr lang="en-US" dirty="0"/>
              <a:t> </a:t>
            </a:r>
            <a:r>
              <a:rPr lang="en-US" dirty="0" err="1"/>
              <a:t>çok</a:t>
            </a:r>
            <a:r>
              <a:rPr lang="en-US" dirty="0"/>
              <a:t> </a:t>
            </a:r>
            <a:r>
              <a:rPr lang="en-US" dirty="0" err="1"/>
              <a:t>tablodan</a:t>
            </a:r>
            <a:r>
              <a:rPr lang="en-US" dirty="0"/>
              <a:t> </a:t>
            </a:r>
            <a:r>
              <a:rPr lang="en-US" dirty="0" err="1"/>
              <a:t>veri</a:t>
            </a:r>
            <a:r>
              <a:rPr lang="en-US" dirty="0"/>
              <a:t> al</a:t>
            </a:r>
            <a:r>
              <a:rPr lang="tr-TR" dirty="0" err="1"/>
              <a:t>mayı</a:t>
            </a:r>
            <a:endParaRPr lang="tr-TR" dirty="0"/>
          </a:p>
          <a:p>
            <a:pPr marL="171450" lvl="0" indent="-171450" algn="l" rtl="0">
              <a:lnSpc>
                <a:spcPct val="100000"/>
              </a:lnSpc>
              <a:spcBef>
                <a:spcPts val="0"/>
              </a:spcBef>
              <a:spcAft>
                <a:spcPts val="0"/>
              </a:spcAft>
              <a:buSzPts val="1400"/>
            </a:pPr>
            <a:r>
              <a:rPr lang="tr-TR" dirty="0"/>
              <a:t>Fonksiyonlar ile</a:t>
            </a:r>
            <a:r>
              <a:rPr lang="en-US" dirty="0"/>
              <a:t> </a:t>
            </a:r>
            <a:r>
              <a:rPr lang="en-US" dirty="0" err="1"/>
              <a:t>verileri</a:t>
            </a:r>
            <a:r>
              <a:rPr lang="en-US" dirty="0"/>
              <a:t> </a:t>
            </a:r>
            <a:r>
              <a:rPr lang="en-US" dirty="0" err="1"/>
              <a:t>işle</a:t>
            </a:r>
            <a:r>
              <a:rPr lang="tr-TR" dirty="0"/>
              <a:t>meyi</a:t>
            </a:r>
          </a:p>
          <a:p>
            <a:pPr marL="171450" lvl="0" indent="-171450" algn="l" rtl="0">
              <a:lnSpc>
                <a:spcPct val="100000"/>
              </a:lnSpc>
              <a:spcBef>
                <a:spcPts val="0"/>
              </a:spcBef>
              <a:spcAft>
                <a:spcPts val="0"/>
              </a:spcAft>
              <a:buSzPts val="1400"/>
            </a:pPr>
            <a:r>
              <a:rPr lang="en-US" dirty="0"/>
              <a:t>Alt </a:t>
            </a:r>
            <a:r>
              <a:rPr lang="en-US" dirty="0" err="1"/>
              <a:t>sorgularla</a:t>
            </a:r>
            <a:r>
              <a:rPr lang="en-US" dirty="0"/>
              <a:t> </a:t>
            </a:r>
            <a:r>
              <a:rPr lang="en-US" dirty="0" err="1"/>
              <a:t>verileri</a:t>
            </a:r>
            <a:r>
              <a:rPr lang="en-US" dirty="0"/>
              <a:t> </a:t>
            </a:r>
            <a:r>
              <a:rPr lang="en-US" dirty="0" err="1"/>
              <a:t>işle</a:t>
            </a:r>
            <a:r>
              <a:rPr lang="tr-TR" dirty="0"/>
              <a:t>meyi</a:t>
            </a:r>
          </a:p>
          <a:p>
            <a:pPr marL="171450" lvl="0" indent="-171450" algn="l" rtl="0">
              <a:lnSpc>
                <a:spcPct val="100000"/>
              </a:lnSpc>
              <a:spcBef>
                <a:spcPts val="0"/>
              </a:spcBef>
              <a:spcAft>
                <a:spcPts val="0"/>
              </a:spcAft>
              <a:buSzPts val="1400"/>
            </a:pPr>
            <a:r>
              <a:rPr lang="tr-TR" dirty="0"/>
              <a:t>T</a:t>
            </a:r>
            <a:r>
              <a:rPr lang="en-US" dirty="0" err="1"/>
              <a:t>ablolar</a:t>
            </a:r>
            <a:r>
              <a:rPr lang="en-US" dirty="0"/>
              <a:t> </a:t>
            </a:r>
            <a:r>
              <a:rPr lang="en-US" dirty="0" err="1"/>
              <a:t>oluşturu</a:t>
            </a:r>
            <a:r>
              <a:rPr lang="tr-TR" dirty="0" err="1"/>
              <a:t>mayı</a:t>
            </a:r>
            <a:r>
              <a:rPr lang="tr-TR" dirty="0"/>
              <a:t> </a:t>
            </a:r>
            <a:r>
              <a:rPr lang="en-US" dirty="0" err="1"/>
              <a:t>ve</a:t>
            </a:r>
            <a:r>
              <a:rPr lang="en-US" dirty="0"/>
              <a:t> </a:t>
            </a:r>
            <a:r>
              <a:rPr lang="en-US" dirty="0" err="1"/>
              <a:t>değiş</a:t>
            </a:r>
            <a:r>
              <a:rPr lang="tr-TR" dirty="0" err="1"/>
              <a:t>iklikler</a:t>
            </a:r>
            <a:r>
              <a:rPr lang="tr-TR" dirty="0"/>
              <a:t> yapmayı</a:t>
            </a:r>
          </a:p>
          <a:p>
            <a:pPr marL="171450" marR="0" lvl="0" indent="-17145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tr-TR" dirty="0"/>
              <a:t>Öğrenmiş olacaksınız</a:t>
            </a:r>
          </a:p>
          <a:p>
            <a:pPr marL="171450" lvl="0" indent="-171450" algn="l" rtl="0">
              <a:lnSpc>
                <a:spcPct val="100000"/>
              </a:lnSpc>
              <a:spcBef>
                <a:spcPts val="0"/>
              </a:spcBef>
              <a:spcAft>
                <a:spcPts val="0"/>
              </a:spcAft>
              <a:buSzPts val="1400"/>
            </a:pPr>
            <a:endParaRPr lang="tr-TR" dirty="0"/>
          </a:p>
          <a:p>
            <a:pPr marL="0" lvl="0" indent="0" algn="l" rtl="0">
              <a:lnSpc>
                <a:spcPct val="100000"/>
              </a:lnSpc>
              <a:spcBef>
                <a:spcPts val="0"/>
              </a:spcBef>
              <a:spcAft>
                <a:spcPts val="0"/>
              </a:spcAft>
              <a:buSzPts val="1400"/>
              <a:buNone/>
            </a:pPr>
            <a:r>
              <a:rPr lang="en-US" dirty="0" err="1"/>
              <a:t>Bugünün</a:t>
            </a:r>
            <a:r>
              <a:rPr lang="en-US" dirty="0"/>
              <a:t> </a:t>
            </a:r>
            <a:r>
              <a:rPr lang="en-US" dirty="0" err="1"/>
              <a:t>oturum</a:t>
            </a:r>
            <a:r>
              <a:rPr lang="en-US" dirty="0"/>
              <a:t> </a:t>
            </a:r>
            <a:r>
              <a:rPr lang="en-US" dirty="0" err="1"/>
              <a:t>konularını</a:t>
            </a:r>
            <a:r>
              <a:rPr lang="en-US" dirty="0"/>
              <a:t> </a:t>
            </a:r>
            <a:r>
              <a:rPr lang="en-US" dirty="0" err="1"/>
              <a:t>tanıyalım</a:t>
            </a:r>
            <a:r>
              <a:rPr lang="en-US" dirty="0"/>
              <a:t>.</a:t>
            </a:r>
            <a:endParaRPr lang="tr-TR" dirty="0"/>
          </a:p>
          <a:p>
            <a:pPr marL="171450" lvl="0" indent="-171450" algn="l" rtl="0">
              <a:lnSpc>
                <a:spcPct val="100000"/>
              </a:lnSpc>
              <a:spcBef>
                <a:spcPts val="0"/>
              </a:spcBef>
              <a:spcAft>
                <a:spcPts val="0"/>
              </a:spcAft>
              <a:buSzPts val="1400"/>
            </a:pPr>
            <a:r>
              <a:rPr lang="en-US" dirty="0"/>
              <a:t>Bir </a:t>
            </a:r>
            <a:r>
              <a:rPr lang="en-US" dirty="0" err="1"/>
              <a:t>veritabanının</a:t>
            </a:r>
            <a:r>
              <a:rPr lang="en-US" dirty="0"/>
              <a:t> </a:t>
            </a:r>
            <a:r>
              <a:rPr lang="en-US" dirty="0" err="1"/>
              <a:t>tanımıyla</a:t>
            </a:r>
            <a:r>
              <a:rPr lang="en-US" dirty="0"/>
              <a:t> </a:t>
            </a:r>
            <a:r>
              <a:rPr lang="en-US" dirty="0" err="1"/>
              <a:t>başlayacağız</a:t>
            </a:r>
            <a:r>
              <a:rPr lang="en-US" dirty="0"/>
              <a:t>.</a:t>
            </a:r>
            <a:endParaRPr lang="tr-TR" dirty="0"/>
          </a:p>
          <a:p>
            <a:pPr marL="171450" lvl="0" indent="-171450" algn="l" rtl="0">
              <a:lnSpc>
                <a:spcPct val="100000"/>
              </a:lnSpc>
              <a:spcBef>
                <a:spcPts val="0"/>
              </a:spcBef>
              <a:spcAft>
                <a:spcPts val="0"/>
              </a:spcAft>
              <a:buSzPts val="1400"/>
            </a:pPr>
            <a:r>
              <a:rPr lang="en-US" dirty="0" err="1"/>
              <a:t>Ardından</a:t>
            </a:r>
            <a:r>
              <a:rPr lang="en-US" dirty="0"/>
              <a:t>, </a:t>
            </a:r>
            <a:r>
              <a:rPr lang="en-US" dirty="0" err="1"/>
              <a:t>veritabanı</a:t>
            </a:r>
            <a:r>
              <a:rPr lang="en-US" dirty="0"/>
              <a:t> </a:t>
            </a:r>
            <a:r>
              <a:rPr lang="en-US" dirty="0" err="1"/>
              <a:t>kavramını</a:t>
            </a:r>
            <a:r>
              <a:rPr lang="en-US" dirty="0"/>
              <a:t> </a:t>
            </a:r>
            <a:r>
              <a:rPr lang="en-US" dirty="0" err="1"/>
              <a:t>ve</a:t>
            </a:r>
            <a:r>
              <a:rPr lang="en-US" dirty="0"/>
              <a:t> </a:t>
            </a:r>
            <a:r>
              <a:rPr lang="en-US" dirty="0" err="1"/>
              <a:t>günlük</a:t>
            </a:r>
            <a:r>
              <a:rPr lang="en-US" dirty="0"/>
              <a:t> </a:t>
            </a:r>
            <a:r>
              <a:rPr lang="en-US" dirty="0" err="1"/>
              <a:t>faaliyetlerimizde</a:t>
            </a:r>
            <a:r>
              <a:rPr lang="en-US" dirty="0"/>
              <a:t> </a:t>
            </a:r>
            <a:r>
              <a:rPr lang="en-US" dirty="0" err="1"/>
              <a:t>kullanımını</a:t>
            </a:r>
            <a:r>
              <a:rPr lang="en-US" dirty="0"/>
              <a:t> </a:t>
            </a:r>
            <a:r>
              <a:rPr lang="en-US" dirty="0" err="1"/>
              <a:t>öğreneceksiniz</a:t>
            </a:r>
            <a:r>
              <a:rPr lang="en-US" dirty="0"/>
              <a:t>.</a:t>
            </a:r>
            <a:endParaRPr lang="tr-TR" dirty="0"/>
          </a:p>
          <a:p>
            <a:pPr marL="171450" lvl="0" indent="-171450" algn="l" rtl="0">
              <a:lnSpc>
                <a:spcPct val="100000"/>
              </a:lnSpc>
              <a:spcBef>
                <a:spcPts val="0"/>
              </a:spcBef>
              <a:spcAft>
                <a:spcPts val="0"/>
              </a:spcAft>
              <a:buSzPts val="1400"/>
            </a:pPr>
            <a:r>
              <a:rPr lang="en-US" dirty="0"/>
              <a:t>Sonra </a:t>
            </a:r>
            <a:r>
              <a:rPr lang="en-US" dirty="0" err="1"/>
              <a:t>veritabanının</a:t>
            </a:r>
            <a:r>
              <a:rPr lang="en-US" dirty="0"/>
              <a:t> </a:t>
            </a:r>
            <a:r>
              <a:rPr lang="en-US" dirty="0" err="1"/>
              <a:t>içinde</a:t>
            </a:r>
            <a:r>
              <a:rPr lang="en-US" dirty="0"/>
              <a:t> ne </a:t>
            </a:r>
            <a:r>
              <a:rPr lang="en-US" dirty="0" err="1"/>
              <a:t>olduğunu</a:t>
            </a:r>
            <a:r>
              <a:rPr lang="en-US" dirty="0"/>
              <a:t> </a:t>
            </a:r>
            <a:r>
              <a:rPr lang="en-US" dirty="0" err="1"/>
              <a:t>keşfedeceğiz</a:t>
            </a:r>
            <a:endParaRPr lang="tr-TR" dirty="0"/>
          </a:p>
          <a:p>
            <a:pPr marL="171450" lvl="0" indent="-171450" algn="l" rtl="0">
              <a:lnSpc>
                <a:spcPct val="100000"/>
              </a:lnSpc>
              <a:spcBef>
                <a:spcPts val="0"/>
              </a:spcBef>
              <a:spcAft>
                <a:spcPts val="0"/>
              </a:spcAft>
              <a:buSzPts val="1400"/>
            </a:pPr>
            <a:r>
              <a:rPr lang="en-US" dirty="0"/>
              <a:t>.</a:t>
            </a:r>
            <a:r>
              <a:rPr lang="en-US" dirty="0" err="1"/>
              <a:t>Ardından</a:t>
            </a:r>
            <a:r>
              <a:rPr lang="en-US" dirty="0"/>
              <a:t>, </a:t>
            </a:r>
            <a:r>
              <a:rPr lang="en-US" dirty="0" err="1"/>
              <a:t>veritabanıyla</a:t>
            </a:r>
            <a:r>
              <a:rPr lang="en-US" dirty="0"/>
              <a:t> </a:t>
            </a:r>
            <a:r>
              <a:rPr lang="en-US" dirty="0" err="1"/>
              <a:t>iletişim</a:t>
            </a:r>
            <a:r>
              <a:rPr lang="en-US" dirty="0"/>
              <a:t> </a:t>
            </a:r>
            <a:r>
              <a:rPr lang="en-US" dirty="0" err="1"/>
              <a:t>kurmak</a:t>
            </a:r>
            <a:r>
              <a:rPr lang="en-US" dirty="0"/>
              <a:t> </a:t>
            </a:r>
            <a:r>
              <a:rPr lang="en-US" dirty="0" err="1"/>
              <a:t>için</a:t>
            </a:r>
            <a:r>
              <a:rPr lang="en-US" dirty="0"/>
              <a:t> </a:t>
            </a:r>
            <a:r>
              <a:rPr lang="en-US" dirty="0" err="1"/>
              <a:t>SQL'i</a:t>
            </a:r>
            <a:r>
              <a:rPr lang="en-US" dirty="0"/>
              <a:t> (Structured Query Language) </a:t>
            </a:r>
            <a:r>
              <a:rPr lang="tr-TR" dirty="0"/>
              <a:t>giriş yapacağız</a:t>
            </a:r>
            <a:r>
              <a:rPr lang="en-US" dirty="0"/>
              <a:t>.</a:t>
            </a:r>
            <a:endParaRPr lang="tr-TR" dirty="0"/>
          </a:p>
          <a:p>
            <a:pPr marL="0" lvl="0" indent="0" algn="l" rtl="0">
              <a:lnSpc>
                <a:spcPct val="100000"/>
              </a:lnSpc>
              <a:spcBef>
                <a:spcPts val="0"/>
              </a:spcBef>
              <a:spcAft>
                <a:spcPts val="0"/>
              </a:spcAft>
              <a:buSzPts val="1400"/>
              <a:buNone/>
            </a:pPr>
            <a:endParaRPr lang="en-US"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p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9" name="Google Shape;369;p3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p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8" name="Google Shape;378;p3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SLIDES_API940199266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SLIDES_API940199266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tr-TR" b="1" dirty="0" err="1">
                <a:solidFill>
                  <a:schemeClr val="dk1"/>
                </a:solidFill>
              </a:rPr>
              <a:t>Temperature</a:t>
            </a:r>
            <a:r>
              <a:rPr lang="tr-TR" b="1" dirty="0">
                <a:solidFill>
                  <a:schemeClr val="dk1"/>
                </a:solidFill>
              </a:rPr>
              <a:t> </a:t>
            </a:r>
            <a:r>
              <a:rPr lang="tr-TR" b="1" dirty="0" err="1">
                <a:solidFill>
                  <a:schemeClr val="dk1"/>
                </a:solidFill>
              </a:rPr>
              <a:t>Check</a:t>
            </a:r>
            <a:endParaRPr b="1" dirty="0">
              <a:solidFill>
                <a:schemeClr val="dk1"/>
              </a:solidFill>
            </a:endParaRPr>
          </a:p>
          <a:p>
            <a:pPr marL="0" lvl="0" indent="0" algn="l" rtl="0">
              <a:spcBef>
                <a:spcPts val="0"/>
              </a:spcBef>
              <a:spcAft>
                <a:spcPts val="0"/>
              </a:spcAft>
              <a:buClr>
                <a:schemeClr val="dk1"/>
              </a:buClr>
              <a:buSzPts val="1100"/>
              <a:buFont typeface="Arial"/>
              <a:buNone/>
            </a:pPr>
            <a:r>
              <a:rPr lang="tr-TR" dirty="0" err="1">
                <a:solidFill>
                  <a:schemeClr val="dk1"/>
                </a:solidFill>
              </a:rPr>
              <a:t>WIth</a:t>
            </a:r>
            <a:r>
              <a:rPr lang="tr-TR" dirty="0">
                <a:solidFill>
                  <a:schemeClr val="dk1"/>
                </a:solidFill>
              </a:rPr>
              <a:t> </a:t>
            </a:r>
            <a:r>
              <a:rPr lang="tr-TR" dirty="0" err="1">
                <a:solidFill>
                  <a:schemeClr val="dk1"/>
                </a:solidFill>
              </a:rPr>
              <a:t>this</a:t>
            </a:r>
            <a:r>
              <a:rPr lang="tr-TR" dirty="0">
                <a:solidFill>
                  <a:schemeClr val="dk1"/>
                </a:solidFill>
              </a:rPr>
              <a:t> </a:t>
            </a:r>
            <a:r>
              <a:rPr lang="tr-TR" dirty="0" err="1">
                <a:solidFill>
                  <a:schemeClr val="dk1"/>
                </a:solidFill>
              </a:rPr>
              <a:t>slide</a:t>
            </a:r>
            <a:r>
              <a:rPr lang="tr-TR" dirty="0">
                <a:solidFill>
                  <a:schemeClr val="dk1"/>
                </a:solidFill>
              </a:rPr>
              <a:t>, </a:t>
            </a:r>
            <a:r>
              <a:rPr lang="tr-TR" dirty="0" err="1">
                <a:solidFill>
                  <a:schemeClr val="dk1"/>
                </a:solidFill>
              </a:rPr>
              <a:t>you</a:t>
            </a:r>
            <a:r>
              <a:rPr lang="tr-TR" dirty="0">
                <a:solidFill>
                  <a:schemeClr val="dk1"/>
                </a:solidFill>
              </a:rPr>
              <a:t> can </a:t>
            </a:r>
            <a:r>
              <a:rPr lang="tr-TR" dirty="0" err="1">
                <a:solidFill>
                  <a:schemeClr val="dk1"/>
                </a:solidFill>
              </a:rPr>
              <a:t>get</a:t>
            </a:r>
            <a:r>
              <a:rPr lang="tr-TR" dirty="0">
                <a:solidFill>
                  <a:schemeClr val="dk1"/>
                </a:solidFill>
              </a:rPr>
              <a:t> a </a:t>
            </a:r>
            <a:r>
              <a:rPr lang="tr-TR" dirty="0" err="1">
                <a:solidFill>
                  <a:schemeClr val="dk1"/>
                </a:solidFill>
              </a:rPr>
              <a:t>quick</a:t>
            </a:r>
            <a:r>
              <a:rPr lang="tr-TR" dirty="0">
                <a:solidFill>
                  <a:schemeClr val="dk1"/>
                </a:solidFill>
              </a:rPr>
              <a:t> idea of how </a:t>
            </a:r>
            <a:r>
              <a:rPr lang="tr-TR" dirty="0" err="1">
                <a:solidFill>
                  <a:schemeClr val="dk1"/>
                </a:solidFill>
              </a:rPr>
              <a:t>your</a:t>
            </a:r>
            <a:r>
              <a:rPr lang="tr-TR" dirty="0">
                <a:solidFill>
                  <a:schemeClr val="dk1"/>
                </a:solidFill>
              </a:rPr>
              <a:t> </a:t>
            </a:r>
            <a:r>
              <a:rPr lang="tr-TR" dirty="0" err="1">
                <a:solidFill>
                  <a:schemeClr val="dk1"/>
                </a:solidFill>
              </a:rPr>
              <a:t>students</a:t>
            </a:r>
            <a:r>
              <a:rPr lang="tr-TR" dirty="0">
                <a:solidFill>
                  <a:schemeClr val="dk1"/>
                </a:solidFill>
              </a:rPr>
              <a:t> </a:t>
            </a:r>
            <a:r>
              <a:rPr lang="tr-TR" dirty="0" err="1">
                <a:solidFill>
                  <a:schemeClr val="dk1"/>
                </a:solidFill>
              </a:rPr>
              <a:t>are</a:t>
            </a:r>
            <a:r>
              <a:rPr lang="tr-TR" dirty="0">
                <a:solidFill>
                  <a:schemeClr val="dk1"/>
                </a:solidFill>
              </a:rPr>
              <a:t> </a:t>
            </a:r>
            <a:r>
              <a:rPr lang="tr-TR" dirty="0" err="1">
                <a:solidFill>
                  <a:schemeClr val="dk1"/>
                </a:solidFill>
              </a:rPr>
              <a:t>feeling</a:t>
            </a:r>
            <a:r>
              <a:rPr lang="tr-TR" dirty="0">
                <a:solidFill>
                  <a:schemeClr val="dk1"/>
                </a:solidFill>
              </a:rPr>
              <a:t> </a:t>
            </a:r>
            <a:r>
              <a:rPr lang="tr-TR" dirty="0" err="1">
                <a:solidFill>
                  <a:schemeClr val="dk1"/>
                </a:solidFill>
              </a:rPr>
              <a:t>about</a:t>
            </a:r>
            <a:r>
              <a:rPr lang="tr-TR" dirty="0">
                <a:solidFill>
                  <a:schemeClr val="dk1"/>
                </a:solidFill>
              </a:rPr>
              <a:t> </a:t>
            </a:r>
            <a:r>
              <a:rPr lang="tr-TR" dirty="0" err="1">
                <a:solidFill>
                  <a:schemeClr val="dk1"/>
                </a:solidFill>
              </a:rPr>
              <a:t>the</a:t>
            </a:r>
            <a:r>
              <a:rPr lang="tr-TR" dirty="0">
                <a:solidFill>
                  <a:schemeClr val="dk1"/>
                </a:solidFill>
              </a:rPr>
              <a:t> </a:t>
            </a:r>
            <a:r>
              <a:rPr lang="tr-TR" dirty="0" err="1">
                <a:solidFill>
                  <a:schemeClr val="dk1"/>
                </a:solidFill>
              </a:rPr>
              <a:t>pace</a:t>
            </a:r>
            <a:r>
              <a:rPr lang="tr-TR" dirty="0">
                <a:solidFill>
                  <a:schemeClr val="dk1"/>
                </a:solidFill>
              </a:rPr>
              <a:t> of </a:t>
            </a:r>
            <a:r>
              <a:rPr lang="tr-TR" dirty="0" err="1">
                <a:solidFill>
                  <a:schemeClr val="dk1"/>
                </a:solidFill>
              </a:rPr>
              <a:t>the</a:t>
            </a:r>
            <a:r>
              <a:rPr lang="tr-TR" dirty="0">
                <a:solidFill>
                  <a:schemeClr val="dk1"/>
                </a:solidFill>
              </a:rPr>
              <a:t> </a:t>
            </a:r>
            <a:r>
              <a:rPr lang="tr-TR" dirty="0" err="1">
                <a:solidFill>
                  <a:schemeClr val="dk1"/>
                </a:solidFill>
              </a:rPr>
              <a:t>lesson</a:t>
            </a:r>
            <a:r>
              <a:rPr lang="tr-TR" dirty="0">
                <a:solidFill>
                  <a:schemeClr val="dk1"/>
                </a:solidFill>
              </a:rPr>
              <a:t>. </a:t>
            </a:r>
            <a:r>
              <a:rPr lang="tr-TR" dirty="0" err="1">
                <a:solidFill>
                  <a:schemeClr val="dk1"/>
                </a:solidFill>
              </a:rPr>
              <a:t>Getting</a:t>
            </a:r>
            <a:r>
              <a:rPr lang="tr-TR" dirty="0">
                <a:solidFill>
                  <a:schemeClr val="dk1"/>
                </a:solidFill>
              </a:rPr>
              <a:t> </a:t>
            </a:r>
            <a:r>
              <a:rPr lang="tr-TR" dirty="0" err="1">
                <a:solidFill>
                  <a:schemeClr val="dk1"/>
                </a:solidFill>
              </a:rPr>
              <a:t>consensus</a:t>
            </a:r>
            <a:r>
              <a:rPr lang="tr-TR" dirty="0">
                <a:solidFill>
                  <a:schemeClr val="dk1"/>
                </a:solidFill>
              </a:rPr>
              <a:t> </a:t>
            </a:r>
            <a:r>
              <a:rPr lang="tr-TR" dirty="0" err="1">
                <a:solidFill>
                  <a:schemeClr val="dk1"/>
                </a:solidFill>
              </a:rPr>
              <a:t>before</a:t>
            </a:r>
            <a:r>
              <a:rPr lang="tr-TR" dirty="0">
                <a:solidFill>
                  <a:schemeClr val="dk1"/>
                </a:solidFill>
              </a:rPr>
              <a:t> </a:t>
            </a:r>
            <a:r>
              <a:rPr lang="tr-TR" dirty="0" err="1">
                <a:solidFill>
                  <a:schemeClr val="dk1"/>
                </a:solidFill>
              </a:rPr>
              <a:t>moving</a:t>
            </a:r>
            <a:r>
              <a:rPr lang="tr-TR" dirty="0">
                <a:solidFill>
                  <a:schemeClr val="dk1"/>
                </a:solidFill>
              </a:rPr>
              <a:t> on </a:t>
            </a:r>
            <a:r>
              <a:rPr lang="tr-TR" dirty="0" err="1">
                <a:solidFill>
                  <a:schemeClr val="dk1"/>
                </a:solidFill>
              </a:rPr>
              <a:t>helps</a:t>
            </a:r>
            <a:r>
              <a:rPr lang="tr-TR" dirty="0">
                <a:solidFill>
                  <a:schemeClr val="dk1"/>
                </a:solidFill>
              </a:rPr>
              <a:t> </a:t>
            </a:r>
            <a:r>
              <a:rPr lang="tr-TR" dirty="0" err="1">
                <a:solidFill>
                  <a:schemeClr val="dk1"/>
                </a:solidFill>
              </a:rPr>
              <a:t>ensure</a:t>
            </a:r>
            <a:r>
              <a:rPr lang="tr-TR" dirty="0">
                <a:solidFill>
                  <a:schemeClr val="dk1"/>
                </a:solidFill>
              </a:rPr>
              <a:t> </a:t>
            </a:r>
            <a:r>
              <a:rPr lang="tr-TR" dirty="0" err="1">
                <a:solidFill>
                  <a:schemeClr val="dk1"/>
                </a:solidFill>
              </a:rPr>
              <a:t>everyone</a:t>
            </a:r>
            <a:r>
              <a:rPr lang="tr-TR" dirty="0">
                <a:solidFill>
                  <a:schemeClr val="dk1"/>
                </a:solidFill>
              </a:rPr>
              <a:t> is </a:t>
            </a:r>
            <a:r>
              <a:rPr lang="tr-TR" dirty="0" err="1">
                <a:solidFill>
                  <a:schemeClr val="dk1"/>
                </a:solidFill>
              </a:rPr>
              <a:t>still</a:t>
            </a:r>
            <a:r>
              <a:rPr lang="tr-TR" dirty="0">
                <a:solidFill>
                  <a:schemeClr val="dk1"/>
                </a:solidFill>
              </a:rPr>
              <a:t> </a:t>
            </a:r>
            <a:r>
              <a:rPr lang="tr-TR" dirty="0" err="1">
                <a:solidFill>
                  <a:schemeClr val="dk1"/>
                </a:solidFill>
              </a:rPr>
              <a:t>with</a:t>
            </a:r>
            <a:r>
              <a:rPr lang="tr-TR" dirty="0">
                <a:solidFill>
                  <a:schemeClr val="dk1"/>
                </a:solidFill>
              </a:rPr>
              <a:t> </a:t>
            </a:r>
            <a:r>
              <a:rPr lang="tr-TR" dirty="0" err="1">
                <a:solidFill>
                  <a:schemeClr val="dk1"/>
                </a:solidFill>
              </a:rPr>
              <a:t>you</a:t>
            </a:r>
            <a:r>
              <a:rPr lang="tr-TR" dirty="0">
                <a:solidFill>
                  <a:schemeClr val="dk1"/>
                </a:solidFill>
              </a:rPr>
              <a:t>, </a:t>
            </a:r>
            <a:r>
              <a:rPr lang="tr-TR" dirty="0" err="1">
                <a:solidFill>
                  <a:schemeClr val="dk1"/>
                </a:solidFill>
              </a:rPr>
              <a:t>and</a:t>
            </a:r>
            <a:r>
              <a:rPr lang="tr-TR" dirty="0">
                <a:solidFill>
                  <a:schemeClr val="dk1"/>
                </a:solidFill>
              </a:rPr>
              <a:t> </a:t>
            </a:r>
            <a:r>
              <a:rPr lang="tr-TR" dirty="0" err="1">
                <a:solidFill>
                  <a:schemeClr val="dk1"/>
                </a:solidFill>
              </a:rPr>
              <a:t>identify</a:t>
            </a:r>
            <a:r>
              <a:rPr lang="tr-TR" dirty="0">
                <a:solidFill>
                  <a:schemeClr val="dk1"/>
                </a:solidFill>
              </a:rPr>
              <a:t> </a:t>
            </a:r>
            <a:r>
              <a:rPr lang="tr-TR" dirty="0" err="1">
                <a:solidFill>
                  <a:schemeClr val="dk1"/>
                </a:solidFill>
              </a:rPr>
              <a:t>the</a:t>
            </a:r>
            <a:r>
              <a:rPr lang="tr-TR" dirty="0">
                <a:solidFill>
                  <a:schemeClr val="dk1"/>
                </a:solidFill>
              </a:rPr>
              <a:t> </a:t>
            </a:r>
            <a:r>
              <a:rPr lang="tr-TR" dirty="0" err="1">
                <a:solidFill>
                  <a:schemeClr val="dk1"/>
                </a:solidFill>
              </a:rPr>
              <a:t>students</a:t>
            </a:r>
            <a:r>
              <a:rPr lang="tr-TR" dirty="0">
                <a:solidFill>
                  <a:schemeClr val="dk1"/>
                </a:solidFill>
              </a:rPr>
              <a:t> </a:t>
            </a:r>
            <a:r>
              <a:rPr lang="tr-TR" dirty="0" err="1">
                <a:solidFill>
                  <a:schemeClr val="dk1"/>
                </a:solidFill>
              </a:rPr>
              <a:t>who</a:t>
            </a:r>
            <a:r>
              <a:rPr lang="tr-TR" dirty="0">
                <a:solidFill>
                  <a:schemeClr val="dk1"/>
                </a:solidFill>
              </a:rPr>
              <a:t> </a:t>
            </a:r>
            <a:r>
              <a:rPr lang="tr-TR" dirty="0" err="1">
                <a:solidFill>
                  <a:schemeClr val="dk1"/>
                </a:solidFill>
              </a:rPr>
              <a:t>might</a:t>
            </a:r>
            <a:r>
              <a:rPr lang="tr-TR" dirty="0">
                <a:solidFill>
                  <a:schemeClr val="dk1"/>
                </a:solidFill>
              </a:rPr>
              <a:t> </a:t>
            </a:r>
            <a:r>
              <a:rPr lang="tr-TR" dirty="0" err="1">
                <a:solidFill>
                  <a:schemeClr val="dk1"/>
                </a:solidFill>
              </a:rPr>
              <a:t>need</a:t>
            </a:r>
            <a:r>
              <a:rPr lang="tr-TR" dirty="0">
                <a:solidFill>
                  <a:schemeClr val="dk1"/>
                </a:solidFill>
              </a:rPr>
              <a:t> </a:t>
            </a:r>
            <a:r>
              <a:rPr lang="tr-TR" dirty="0" err="1">
                <a:solidFill>
                  <a:schemeClr val="dk1"/>
                </a:solidFill>
              </a:rPr>
              <a:t>extra</a:t>
            </a:r>
            <a:r>
              <a:rPr lang="tr-TR" dirty="0">
                <a:solidFill>
                  <a:schemeClr val="dk1"/>
                </a:solidFill>
              </a:rPr>
              <a:t> </a:t>
            </a:r>
            <a:r>
              <a:rPr lang="tr-TR" dirty="0" err="1">
                <a:solidFill>
                  <a:schemeClr val="dk1"/>
                </a:solidFill>
              </a:rPr>
              <a:t>attention</a:t>
            </a:r>
            <a:r>
              <a:rPr lang="tr-TR" dirty="0">
                <a:solidFill>
                  <a:schemeClr val="dk1"/>
                </a:solidFill>
              </a:rPr>
              <a:t>.</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tr-TR" dirty="0">
                <a:solidFill>
                  <a:schemeClr val="dk1"/>
                </a:solidFill>
              </a:rPr>
              <a:t>🍐 </a:t>
            </a:r>
            <a:r>
              <a:rPr lang="tr-TR" dirty="0" err="1">
                <a:solidFill>
                  <a:schemeClr val="dk1"/>
                </a:solidFill>
              </a:rPr>
              <a:t>This</a:t>
            </a:r>
            <a:r>
              <a:rPr lang="tr-TR" dirty="0">
                <a:solidFill>
                  <a:schemeClr val="dk1"/>
                </a:solidFill>
              </a:rPr>
              <a:t> is a </a:t>
            </a:r>
            <a:r>
              <a:rPr lang="tr-TR" dirty="0" err="1">
                <a:solidFill>
                  <a:schemeClr val="dk1"/>
                </a:solidFill>
              </a:rPr>
              <a:t>Pear</a:t>
            </a:r>
            <a:r>
              <a:rPr lang="tr-TR" dirty="0">
                <a:solidFill>
                  <a:schemeClr val="dk1"/>
                </a:solidFill>
              </a:rPr>
              <a:t> </a:t>
            </a:r>
            <a:r>
              <a:rPr lang="tr-TR" dirty="0" err="1">
                <a:solidFill>
                  <a:schemeClr val="dk1"/>
                </a:solidFill>
              </a:rPr>
              <a:t>Deck</a:t>
            </a:r>
            <a:r>
              <a:rPr lang="tr-TR" dirty="0">
                <a:solidFill>
                  <a:schemeClr val="dk1"/>
                </a:solidFill>
              </a:rPr>
              <a:t> </a:t>
            </a:r>
            <a:r>
              <a:rPr lang="tr-TR" dirty="0" err="1">
                <a:solidFill>
                  <a:schemeClr val="dk1"/>
                </a:solidFill>
              </a:rPr>
              <a:t>Draggable</a:t>
            </a:r>
            <a:r>
              <a:rPr lang="tr-TR" dirty="0">
                <a:solidFill>
                  <a:schemeClr val="dk1"/>
                </a:solidFill>
              </a:rPr>
              <a:t>™ </a:t>
            </a:r>
            <a:r>
              <a:rPr lang="tr-TR" dirty="0" err="1">
                <a:solidFill>
                  <a:schemeClr val="dk1"/>
                </a:solidFill>
              </a:rPr>
              <a:t>Slide</a:t>
            </a:r>
            <a:r>
              <a:rPr lang="tr-TR" dirty="0">
                <a:solidFill>
                  <a:schemeClr val="dk1"/>
                </a:solidFill>
              </a:rPr>
              <a:t>. </a:t>
            </a:r>
            <a:endParaRPr dirty="0">
              <a:solidFill>
                <a:schemeClr val="dk1"/>
              </a:solidFill>
            </a:endParaRPr>
          </a:p>
          <a:p>
            <a:pPr marL="0" lvl="0" indent="0" algn="l" rtl="0">
              <a:spcBef>
                <a:spcPts val="0"/>
              </a:spcBef>
              <a:spcAft>
                <a:spcPts val="0"/>
              </a:spcAft>
              <a:buClr>
                <a:schemeClr val="dk1"/>
              </a:buClr>
              <a:buSzPts val="1100"/>
              <a:buFont typeface="Arial"/>
              <a:buNone/>
            </a:pPr>
            <a:r>
              <a:rPr lang="tr-TR" dirty="0">
                <a:solidFill>
                  <a:schemeClr val="dk1"/>
                </a:solidFill>
              </a:rPr>
              <a:t>🍐 </a:t>
            </a:r>
            <a:r>
              <a:rPr lang="tr-TR" dirty="0" err="1">
                <a:solidFill>
                  <a:schemeClr val="dk1"/>
                </a:solidFill>
              </a:rPr>
              <a:t>To</a:t>
            </a:r>
            <a:r>
              <a:rPr lang="tr-TR" dirty="0">
                <a:solidFill>
                  <a:schemeClr val="dk1"/>
                </a:solidFill>
              </a:rPr>
              <a:t> </a:t>
            </a:r>
            <a:r>
              <a:rPr lang="tr-TR" dirty="0" err="1">
                <a:solidFill>
                  <a:schemeClr val="dk1"/>
                </a:solidFill>
              </a:rPr>
              <a:t>edit</a:t>
            </a:r>
            <a:r>
              <a:rPr lang="tr-TR" dirty="0">
                <a:solidFill>
                  <a:schemeClr val="dk1"/>
                </a:solidFill>
              </a:rPr>
              <a:t> </a:t>
            </a:r>
            <a:r>
              <a:rPr lang="tr-TR" dirty="0" err="1">
                <a:solidFill>
                  <a:schemeClr val="dk1"/>
                </a:solidFill>
              </a:rPr>
              <a:t>the</a:t>
            </a:r>
            <a:r>
              <a:rPr lang="tr-TR" dirty="0">
                <a:solidFill>
                  <a:schemeClr val="dk1"/>
                </a:solidFill>
              </a:rPr>
              <a:t> </a:t>
            </a:r>
            <a:r>
              <a:rPr lang="tr-TR" dirty="0" err="1">
                <a:solidFill>
                  <a:schemeClr val="dk1"/>
                </a:solidFill>
              </a:rPr>
              <a:t>type</a:t>
            </a:r>
            <a:r>
              <a:rPr lang="tr-TR" dirty="0">
                <a:solidFill>
                  <a:schemeClr val="dk1"/>
                </a:solidFill>
              </a:rPr>
              <a:t> of </a:t>
            </a:r>
            <a:r>
              <a:rPr lang="tr-TR" dirty="0" err="1">
                <a:solidFill>
                  <a:schemeClr val="dk1"/>
                </a:solidFill>
              </a:rPr>
              <a:t>question</a:t>
            </a:r>
            <a:r>
              <a:rPr lang="tr-TR" dirty="0">
                <a:solidFill>
                  <a:schemeClr val="dk1"/>
                </a:solidFill>
              </a:rPr>
              <a:t>, </a:t>
            </a:r>
            <a:r>
              <a:rPr lang="tr-TR" dirty="0" err="1">
                <a:solidFill>
                  <a:schemeClr val="dk1"/>
                </a:solidFill>
              </a:rPr>
              <a:t>go</a:t>
            </a:r>
            <a:r>
              <a:rPr lang="tr-TR" dirty="0">
                <a:solidFill>
                  <a:schemeClr val="dk1"/>
                </a:solidFill>
              </a:rPr>
              <a:t> </a:t>
            </a:r>
            <a:r>
              <a:rPr lang="tr-TR" dirty="0" err="1">
                <a:solidFill>
                  <a:schemeClr val="dk1"/>
                </a:solidFill>
              </a:rPr>
              <a:t>back</a:t>
            </a:r>
            <a:r>
              <a:rPr lang="tr-TR" dirty="0">
                <a:solidFill>
                  <a:schemeClr val="dk1"/>
                </a:solidFill>
              </a:rPr>
              <a:t> </a:t>
            </a:r>
            <a:r>
              <a:rPr lang="tr-TR" dirty="0" err="1">
                <a:solidFill>
                  <a:schemeClr val="dk1"/>
                </a:solidFill>
              </a:rPr>
              <a:t>to</a:t>
            </a:r>
            <a:r>
              <a:rPr lang="tr-TR" dirty="0">
                <a:solidFill>
                  <a:schemeClr val="dk1"/>
                </a:solidFill>
              </a:rPr>
              <a:t> </a:t>
            </a:r>
            <a:r>
              <a:rPr lang="tr-TR" dirty="0" err="1">
                <a:solidFill>
                  <a:schemeClr val="dk1"/>
                </a:solidFill>
              </a:rPr>
              <a:t>the</a:t>
            </a:r>
            <a:r>
              <a:rPr lang="tr-TR" dirty="0">
                <a:solidFill>
                  <a:schemeClr val="dk1"/>
                </a:solidFill>
              </a:rPr>
              <a:t> "Ask </a:t>
            </a:r>
            <a:r>
              <a:rPr lang="tr-TR" dirty="0" err="1">
                <a:solidFill>
                  <a:schemeClr val="dk1"/>
                </a:solidFill>
              </a:rPr>
              <a:t>Students</a:t>
            </a:r>
            <a:r>
              <a:rPr lang="tr-TR" dirty="0">
                <a:solidFill>
                  <a:schemeClr val="dk1"/>
                </a:solidFill>
              </a:rPr>
              <a:t> a </a:t>
            </a:r>
            <a:r>
              <a:rPr lang="tr-TR" dirty="0" err="1">
                <a:solidFill>
                  <a:schemeClr val="dk1"/>
                </a:solidFill>
              </a:rPr>
              <a:t>Question</a:t>
            </a:r>
            <a:r>
              <a:rPr lang="tr-TR" dirty="0">
                <a:solidFill>
                  <a:schemeClr val="dk1"/>
                </a:solidFill>
              </a:rPr>
              <a:t>" in </a:t>
            </a:r>
            <a:r>
              <a:rPr lang="tr-TR" dirty="0" err="1">
                <a:solidFill>
                  <a:schemeClr val="dk1"/>
                </a:solidFill>
              </a:rPr>
              <a:t>the</a:t>
            </a:r>
            <a:r>
              <a:rPr lang="tr-TR" dirty="0">
                <a:solidFill>
                  <a:schemeClr val="dk1"/>
                </a:solidFill>
              </a:rPr>
              <a:t> </a:t>
            </a:r>
            <a:r>
              <a:rPr lang="tr-TR" dirty="0" err="1">
                <a:solidFill>
                  <a:schemeClr val="dk1"/>
                </a:solidFill>
              </a:rPr>
              <a:t>Pear</a:t>
            </a:r>
            <a:r>
              <a:rPr lang="tr-TR" dirty="0">
                <a:solidFill>
                  <a:schemeClr val="dk1"/>
                </a:solidFill>
              </a:rPr>
              <a:t> </a:t>
            </a:r>
            <a:r>
              <a:rPr lang="tr-TR" dirty="0" err="1">
                <a:solidFill>
                  <a:schemeClr val="dk1"/>
                </a:solidFill>
              </a:rPr>
              <a:t>Deck</a:t>
            </a:r>
            <a:r>
              <a:rPr lang="tr-TR" dirty="0">
                <a:solidFill>
                  <a:schemeClr val="dk1"/>
                </a:solidFill>
              </a:rPr>
              <a:t> </a:t>
            </a:r>
            <a:r>
              <a:rPr lang="tr-TR" dirty="0" err="1">
                <a:solidFill>
                  <a:schemeClr val="dk1"/>
                </a:solidFill>
              </a:rPr>
              <a:t>sidebar</a:t>
            </a:r>
            <a:r>
              <a:rPr lang="tr-TR" dirty="0">
                <a:solidFill>
                  <a:schemeClr val="dk1"/>
                </a:solidFill>
              </a:rPr>
              <a:t>.</a:t>
            </a:r>
            <a:endParaRPr dirty="0">
              <a:solidFill>
                <a:schemeClr val="dk1"/>
              </a:solidFill>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3"/>
        <p:cNvGrpSpPr/>
        <p:nvPr/>
      </p:nvGrpSpPr>
      <p:grpSpPr>
        <a:xfrm>
          <a:off x="0" y="0"/>
          <a:ext cx="0" cy="0"/>
          <a:chOff x="0" y="0"/>
          <a:chExt cx="0" cy="0"/>
        </a:xfrm>
      </p:grpSpPr>
      <p:sp>
        <p:nvSpPr>
          <p:cNvPr id="944" name="Google Shape;944;g81d53b93cc_2_4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45" name="Google Shape;945;g81d53b93cc_2_44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8b5c3318ab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3" name="Google Shape;273;g8b5c3318ab_0_7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tr-TR" dirty="0" err="1"/>
              <a:t>What</a:t>
            </a:r>
            <a:r>
              <a:rPr lang="tr-TR" dirty="0"/>
              <a:t> I </a:t>
            </a:r>
            <a:r>
              <a:rPr lang="tr-TR" dirty="0" err="1"/>
              <a:t>try</a:t>
            </a:r>
            <a:r>
              <a:rPr lang="tr-TR" dirty="0"/>
              <a:t> </a:t>
            </a:r>
            <a:r>
              <a:rPr lang="tr-TR" dirty="0" err="1"/>
              <a:t>to</a:t>
            </a:r>
            <a:r>
              <a:rPr lang="tr-TR" dirty="0"/>
              <a:t> say here, </a:t>
            </a:r>
            <a:r>
              <a:rPr lang="tr-TR" dirty="0" err="1"/>
              <a:t>if</a:t>
            </a:r>
            <a:r>
              <a:rPr lang="tr-TR" dirty="0"/>
              <a:t> </a:t>
            </a:r>
            <a:r>
              <a:rPr lang="tr-TR" dirty="0" err="1"/>
              <a:t>we</a:t>
            </a:r>
            <a:r>
              <a:rPr lang="tr-TR" dirty="0"/>
              <a:t> can define </a:t>
            </a:r>
            <a:r>
              <a:rPr lang="tr-TR" dirty="0" err="1"/>
              <a:t>the</a:t>
            </a:r>
            <a:r>
              <a:rPr lang="tr-TR" dirty="0"/>
              <a:t> </a:t>
            </a:r>
            <a:r>
              <a:rPr lang="tr-TR" dirty="0" err="1"/>
              <a:t>terms</a:t>
            </a:r>
            <a:r>
              <a:rPr lang="tr-TR" dirty="0"/>
              <a:t> in a </a:t>
            </a:r>
            <a:r>
              <a:rPr lang="tr-TR" dirty="0" err="1"/>
              <a:t>correct</a:t>
            </a:r>
            <a:r>
              <a:rPr lang="tr-TR" dirty="0"/>
              <a:t> </a:t>
            </a:r>
            <a:r>
              <a:rPr lang="tr-TR" dirty="0" err="1"/>
              <a:t>way</a:t>
            </a:r>
            <a:r>
              <a:rPr lang="tr-TR" dirty="0"/>
              <a:t>, </a:t>
            </a:r>
            <a:r>
              <a:rPr lang="tr-TR" dirty="0" err="1"/>
              <a:t>it’s</a:t>
            </a:r>
            <a:r>
              <a:rPr lang="tr-TR" dirty="0"/>
              <a:t> </a:t>
            </a:r>
            <a:r>
              <a:rPr lang="tr-TR" dirty="0" err="1"/>
              <a:t>easier</a:t>
            </a:r>
            <a:r>
              <a:rPr lang="tr-TR" dirty="0"/>
              <a:t> </a:t>
            </a:r>
            <a:r>
              <a:rPr lang="tr-TR" dirty="0" err="1"/>
              <a:t>for</a:t>
            </a:r>
            <a:r>
              <a:rPr lang="tr-TR" dirty="0"/>
              <a:t> us </a:t>
            </a:r>
            <a:r>
              <a:rPr lang="tr-TR" dirty="0" err="1"/>
              <a:t>to</a:t>
            </a:r>
            <a:r>
              <a:rPr lang="tr-TR" dirty="0"/>
              <a:t> </a:t>
            </a:r>
            <a:r>
              <a:rPr lang="tr-TR" dirty="0" err="1"/>
              <a:t>understand</a:t>
            </a:r>
            <a:r>
              <a:rPr lang="tr-TR" dirty="0"/>
              <a:t> </a:t>
            </a:r>
            <a:r>
              <a:rPr lang="tr-TR" dirty="0" err="1"/>
              <a:t>the</a:t>
            </a:r>
            <a:r>
              <a:rPr lang="tr-TR" dirty="0"/>
              <a:t> </a:t>
            </a:r>
            <a:r>
              <a:rPr lang="tr-TR" dirty="0" err="1">
                <a:solidFill>
                  <a:schemeClr val="dk1"/>
                </a:solidFill>
              </a:rPr>
              <a:t>the</a:t>
            </a:r>
            <a:r>
              <a:rPr lang="tr-TR" dirty="0">
                <a:solidFill>
                  <a:schemeClr val="dk1"/>
                </a:solidFill>
              </a:rPr>
              <a:t> </a:t>
            </a:r>
            <a:r>
              <a:rPr lang="tr-TR" dirty="0" err="1">
                <a:solidFill>
                  <a:schemeClr val="dk1"/>
                </a:solidFill>
              </a:rPr>
              <a:t>subjects</a:t>
            </a:r>
            <a:r>
              <a:rPr lang="tr-TR" dirty="0">
                <a:solidFill>
                  <a:schemeClr val="dk1"/>
                </a:solidFill>
              </a:rPr>
              <a:t> </a:t>
            </a:r>
            <a:r>
              <a:rPr lang="tr-TR" dirty="0" err="1">
                <a:solidFill>
                  <a:schemeClr val="dk1"/>
                </a:solidFill>
              </a:rPr>
              <a:t>we</a:t>
            </a:r>
            <a:r>
              <a:rPr lang="tr-TR" dirty="0">
                <a:solidFill>
                  <a:schemeClr val="dk1"/>
                </a:solidFill>
              </a:rPr>
              <a:t> </a:t>
            </a:r>
            <a:r>
              <a:rPr lang="tr-TR" dirty="0" err="1">
                <a:solidFill>
                  <a:schemeClr val="dk1"/>
                </a:solidFill>
              </a:rPr>
              <a:t>are</a:t>
            </a:r>
            <a:r>
              <a:rPr lang="tr-TR" dirty="0">
                <a:solidFill>
                  <a:schemeClr val="dk1"/>
                </a:solidFill>
              </a:rPr>
              <a:t> </a:t>
            </a:r>
            <a:r>
              <a:rPr lang="tr-TR" dirty="0" err="1">
                <a:solidFill>
                  <a:schemeClr val="dk1"/>
                </a:solidFill>
              </a:rPr>
              <a:t>working</a:t>
            </a:r>
            <a:r>
              <a:rPr lang="tr-TR" dirty="0">
                <a:solidFill>
                  <a:schemeClr val="dk1"/>
                </a:solidFill>
              </a:rPr>
              <a:t> on. </a:t>
            </a:r>
          </a:p>
          <a:p>
            <a:pPr marL="0" lvl="0" indent="0" algn="l" rtl="0">
              <a:lnSpc>
                <a:spcPct val="100000"/>
              </a:lnSpc>
              <a:spcBef>
                <a:spcPts val="0"/>
              </a:spcBef>
              <a:spcAft>
                <a:spcPts val="0"/>
              </a:spcAft>
              <a:buSzPts val="1400"/>
              <a:buNone/>
            </a:pPr>
            <a:r>
              <a:rPr lang="tr-TR" dirty="0" err="1">
                <a:solidFill>
                  <a:schemeClr val="dk1"/>
                </a:solidFill>
              </a:rPr>
              <a:t>We</a:t>
            </a:r>
            <a:r>
              <a:rPr lang="tr-TR" dirty="0">
                <a:solidFill>
                  <a:schemeClr val="dk1"/>
                </a:solidFill>
              </a:rPr>
              <a:t> </a:t>
            </a:r>
            <a:r>
              <a:rPr lang="tr-TR" dirty="0" err="1">
                <a:solidFill>
                  <a:schemeClr val="dk1"/>
                </a:solidFill>
              </a:rPr>
              <a:t>tried</a:t>
            </a:r>
            <a:r>
              <a:rPr lang="tr-TR" dirty="0">
                <a:solidFill>
                  <a:schemeClr val="dk1"/>
                </a:solidFill>
              </a:rPr>
              <a:t> </a:t>
            </a:r>
            <a:r>
              <a:rPr lang="tr-TR" dirty="0" err="1">
                <a:solidFill>
                  <a:schemeClr val="dk1"/>
                </a:solidFill>
              </a:rPr>
              <a:t>to</a:t>
            </a:r>
            <a:r>
              <a:rPr lang="tr-TR" dirty="0">
                <a:solidFill>
                  <a:schemeClr val="dk1"/>
                </a:solidFill>
              </a:rPr>
              <a:t> define </a:t>
            </a:r>
            <a:r>
              <a:rPr lang="tr-TR" dirty="0" err="1">
                <a:solidFill>
                  <a:schemeClr val="dk1"/>
                </a:solidFill>
              </a:rPr>
              <a:t>the</a:t>
            </a:r>
            <a:r>
              <a:rPr lang="tr-TR" dirty="0">
                <a:solidFill>
                  <a:schemeClr val="dk1"/>
                </a:solidFill>
              </a:rPr>
              <a:t> </a:t>
            </a:r>
            <a:r>
              <a:rPr lang="tr-TR" dirty="0" err="1">
                <a:solidFill>
                  <a:schemeClr val="dk1"/>
                </a:solidFill>
              </a:rPr>
              <a:t>database</a:t>
            </a:r>
            <a:r>
              <a:rPr lang="tr-TR" dirty="0">
                <a:solidFill>
                  <a:schemeClr val="dk1"/>
                </a:solidFill>
              </a:rPr>
              <a:t>, </a:t>
            </a:r>
            <a:r>
              <a:rPr lang="tr-TR" dirty="0" err="1">
                <a:solidFill>
                  <a:schemeClr val="dk1"/>
                </a:solidFill>
              </a:rPr>
              <a:t>database</a:t>
            </a:r>
            <a:r>
              <a:rPr lang="tr-TR" dirty="0">
                <a:solidFill>
                  <a:schemeClr val="dk1"/>
                </a:solidFill>
              </a:rPr>
              <a:t> </a:t>
            </a:r>
            <a:r>
              <a:rPr lang="tr-TR" dirty="0" err="1">
                <a:solidFill>
                  <a:schemeClr val="dk1"/>
                </a:solidFill>
              </a:rPr>
              <a:t>management</a:t>
            </a:r>
            <a:r>
              <a:rPr lang="tr-TR" dirty="0">
                <a:solidFill>
                  <a:schemeClr val="dk1"/>
                </a:solidFill>
              </a:rPr>
              <a:t> </a:t>
            </a:r>
            <a:r>
              <a:rPr lang="tr-TR" dirty="0" err="1">
                <a:solidFill>
                  <a:schemeClr val="dk1"/>
                </a:solidFill>
              </a:rPr>
              <a:t>systems</a:t>
            </a:r>
            <a:r>
              <a:rPr lang="tr-TR" dirty="0">
                <a:solidFill>
                  <a:schemeClr val="dk1"/>
                </a:solidFill>
              </a:rPr>
              <a:t>, SQL </a:t>
            </a:r>
            <a:r>
              <a:rPr lang="tr-TR" dirty="0" err="1">
                <a:solidFill>
                  <a:schemeClr val="dk1"/>
                </a:solidFill>
              </a:rPr>
              <a:t>and</a:t>
            </a:r>
            <a:r>
              <a:rPr lang="tr-TR" dirty="0">
                <a:solidFill>
                  <a:schemeClr val="dk1"/>
                </a:solidFill>
              </a:rPr>
              <a:t> </a:t>
            </a:r>
            <a:r>
              <a:rPr lang="tr-TR" dirty="0" err="1">
                <a:solidFill>
                  <a:schemeClr val="dk1"/>
                </a:solidFill>
              </a:rPr>
              <a:t>relational</a:t>
            </a:r>
            <a:r>
              <a:rPr lang="tr-TR" dirty="0">
                <a:solidFill>
                  <a:schemeClr val="dk1"/>
                </a:solidFill>
              </a:rPr>
              <a:t> </a:t>
            </a:r>
            <a:r>
              <a:rPr lang="tr-TR" dirty="0" err="1">
                <a:solidFill>
                  <a:schemeClr val="dk1"/>
                </a:solidFill>
              </a:rPr>
              <a:t>database</a:t>
            </a:r>
            <a:r>
              <a:rPr lang="tr-TR" dirty="0">
                <a:solidFill>
                  <a:schemeClr val="dk1"/>
                </a:solidFill>
              </a:rPr>
              <a:t> </a:t>
            </a:r>
            <a:r>
              <a:rPr lang="tr-TR" dirty="0" err="1">
                <a:solidFill>
                  <a:schemeClr val="dk1"/>
                </a:solidFill>
              </a:rPr>
              <a:t>and</a:t>
            </a:r>
            <a:r>
              <a:rPr lang="tr-TR" dirty="0">
                <a:solidFill>
                  <a:schemeClr val="dk1"/>
                </a:solidFill>
              </a:rPr>
              <a:t> </a:t>
            </a:r>
            <a:r>
              <a:rPr lang="tr-TR" dirty="0" err="1">
                <a:solidFill>
                  <a:schemeClr val="dk1"/>
                </a:solidFill>
              </a:rPr>
              <a:t>database</a:t>
            </a:r>
            <a:r>
              <a:rPr lang="tr-TR" dirty="0">
                <a:solidFill>
                  <a:schemeClr val="dk1"/>
                </a:solidFill>
              </a:rPr>
              <a:t> </a:t>
            </a:r>
            <a:r>
              <a:rPr lang="tr-TR" dirty="0" err="1">
                <a:solidFill>
                  <a:schemeClr val="dk1"/>
                </a:solidFill>
              </a:rPr>
              <a:t>operations</a:t>
            </a:r>
            <a:r>
              <a:rPr lang="tr-TR" dirty="0">
                <a:solidFill>
                  <a:schemeClr val="dk1"/>
                </a:solidFill>
              </a:rPr>
              <a:t>. </a:t>
            </a:r>
            <a:endParaRPr dirty="0"/>
          </a:p>
        </p:txBody>
      </p:sp>
    </p:spTree>
    <p:extLst>
      <p:ext uri="{BB962C8B-B14F-4D97-AF65-F5344CB8AC3E}">
        <p14:creationId xmlns:p14="http://schemas.microsoft.com/office/powerpoint/2010/main" val="8326028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7c2f2de20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9" name="Google Shape;119;g7c2f2de20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SLIDES_API576371944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 name="Google Shape;125;SLIDES_API57637194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r>
              <a:rPr lang="tr-TR" b="1" dirty="0" err="1">
                <a:solidFill>
                  <a:schemeClr val="dk1"/>
                </a:solidFill>
              </a:rPr>
              <a:t>Summarize</a:t>
            </a:r>
            <a:endParaRPr b="1" dirty="0">
              <a:solidFill>
                <a:schemeClr val="dk1"/>
              </a:solidFill>
            </a:endParaRPr>
          </a:p>
          <a:p>
            <a:pPr marL="0" lvl="0" indent="0" algn="l" rtl="0">
              <a:spcBef>
                <a:spcPts val="0"/>
              </a:spcBef>
              <a:spcAft>
                <a:spcPts val="0"/>
              </a:spcAft>
              <a:buClr>
                <a:srgbClr val="000000"/>
              </a:buClr>
              <a:buSzPts val="1100"/>
              <a:buFont typeface="Arial"/>
              <a:buNone/>
            </a:pPr>
            <a:r>
              <a:rPr lang="tr-TR" dirty="0" err="1">
                <a:solidFill>
                  <a:schemeClr val="dk1"/>
                </a:solidFill>
              </a:rPr>
              <a:t>Have</a:t>
            </a:r>
            <a:r>
              <a:rPr lang="tr-TR" dirty="0">
                <a:solidFill>
                  <a:schemeClr val="dk1"/>
                </a:solidFill>
              </a:rPr>
              <a:t> </a:t>
            </a:r>
            <a:r>
              <a:rPr lang="tr-TR" dirty="0" err="1">
                <a:solidFill>
                  <a:schemeClr val="dk1"/>
                </a:solidFill>
              </a:rPr>
              <a:t>students</a:t>
            </a:r>
            <a:r>
              <a:rPr lang="tr-TR" dirty="0">
                <a:solidFill>
                  <a:schemeClr val="dk1"/>
                </a:solidFill>
              </a:rPr>
              <a:t> </a:t>
            </a:r>
            <a:r>
              <a:rPr lang="tr-TR" dirty="0" err="1">
                <a:solidFill>
                  <a:schemeClr val="dk1"/>
                </a:solidFill>
              </a:rPr>
              <a:t>write</a:t>
            </a:r>
            <a:r>
              <a:rPr lang="tr-TR" dirty="0">
                <a:solidFill>
                  <a:schemeClr val="dk1"/>
                </a:solidFill>
              </a:rPr>
              <a:t> a </a:t>
            </a:r>
            <a:r>
              <a:rPr lang="tr-TR" dirty="0" err="1">
                <a:solidFill>
                  <a:schemeClr val="dk1"/>
                </a:solidFill>
              </a:rPr>
              <a:t>quick</a:t>
            </a:r>
            <a:r>
              <a:rPr lang="tr-TR" dirty="0">
                <a:solidFill>
                  <a:schemeClr val="dk1"/>
                </a:solidFill>
              </a:rPr>
              <a:t>, 1-2 </a:t>
            </a:r>
            <a:r>
              <a:rPr lang="tr-TR" dirty="0" err="1">
                <a:solidFill>
                  <a:schemeClr val="dk1"/>
                </a:solidFill>
              </a:rPr>
              <a:t>sentence</a:t>
            </a:r>
            <a:r>
              <a:rPr lang="tr-TR" dirty="0">
                <a:solidFill>
                  <a:schemeClr val="dk1"/>
                </a:solidFill>
              </a:rPr>
              <a:t> </a:t>
            </a:r>
            <a:r>
              <a:rPr lang="tr-TR" dirty="0" err="1">
                <a:solidFill>
                  <a:schemeClr val="dk1"/>
                </a:solidFill>
              </a:rPr>
              <a:t>summary</a:t>
            </a:r>
            <a:r>
              <a:rPr lang="tr-TR" dirty="0">
                <a:solidFill>
                  <a:schemeClr val="dk1"/>
                </a:solidFill>
              </a:rPr>
              <a:t> of </a:t>
            </a:r>
            <a:r>
              <a:rPr lang="tr-TR" dirty="0" err="1">
                <a:solidFill>
                  <a:schemeClr val="dk1"/>
                </a:solidFill>
              </a:rPr>
              <a:t>the</a:t>
            </a:r>
            <a:r>
              <a:rPr lang="tr-TR" dirty="0">
                <a:solidFill>
                  <a:schemeClr val="dk1"/>
                </a:solidFill>
              </a:rPr>
              <a:t> </a:t>
            </a:r>
            <a:r>
              <a:rPr lang="tr-TR" dirty="0" err="1">
                <a:solidFill>
                  <a:schemeClr val="dk1"/>
                </a:solidFill>
              </a:rPr>
              <a:t>information</a:t>
            </a:r>
            <a:r>
              <a:rPr lang="tr-TR" dirty="0">
                <a:solidFill>
                  <a:schemeClr val="dk1"/>
                </a:solidFill>
              </a:rPr>
              <a:t> </a:t>
            </a:r>
            <a:r>
              <a:rPr lang="tr-TR" dirty="0" err="1">
                <a:solidFill>
                  <a:schemeClr val="dk1"/>
                </a:solidFill>
              </a:rPr>
              <a:t>they’ve</a:t>
            </a:r>
            <a:r>
              <a:rPr lang="tr-TR" dirty="0">
                <a:solidFill>
                  <a:schemeClr val="dk1"/>
                </a:solidFill>
              </a:rPr>
              <a:t> </a:t>
            </a:r>
            <a:r>
              <a:rPr lang="tr-TR" dirty="0" err="1">
                <a:solidFill>
                  <a:schemeClr val="dk1"/>
                </a:solidFill>
              </a:rPr>
              <a:t>just</a:t>
            </a:r>
            <a:r>
              <a:rPr lang="tr-TR" dirty="0">
                <a:solidFill>
                  <a:schemeClr val="dk1"/>
                </a:solidFill>
              </a:rPr>
              <a:t> </a:t>
            </a:r>
            <a:r>
              <a:rPr lang="tr-TR" dirty="0" err="1">
                <a:solidFill>
                  <a:schemeClr val="dk1"/>
                </a:solidFill>
              </a:rPr>
              <a:t>learned</a:t>
            </a:r>
            <a:r>
              <a:rPr lang="tr-TR" dirty="0">
                <a:solidFill>
                  <a:schemeClr val="dk1"/>
                </a:solidFill>
              </a:rPr>
              <a:t>.</a:t>
            </a:r>
            <a:endParaRPr dirty="0">
              <a:solidFill>
                <a:schemeClr val="dk1"/>
              </a:solidFill>
            </a:endParaRPr>
          </a:p>
          <a:p>
            <a:pPr marL="0" lvl="0" indent="0" algn="l" rtl="0">
              <a:spcBef>
                <a:spcPts val="0"/>
              </a:spcBef>
              <a:spcAft>
                <a:spcPts val="0"/>
              </a:spcAft>
              <a:buClr>
                <a:srgbClr val="000000"/>
              </a:buClr>
              <a:buSzPts val="1100"/>
              <a:buFont typeface="Arial"/>
              <a:buNone/>
            </a:pPr>
            <a:endParaRPr dirty="0">
              <a:solidFill>
                <a:schemeClr val="dk1"/>
              </a:solidFill>
            </a:endParaRPr>
          </a:p>
          <a:p>
            <a:pPr marL="0" lvl="0" indent="0" algn="l" rtl="0">
              <a:spcBef>
                <a:spcPts val="0"/>
              </a:spcBef>
              <a:spcAft>
                <a:spcPts val="0"/>
              </a:spcAft>
              <a:buClr>
                <a:srgbClr val="000000"/>
              </a:buClr>
              <a:buSzPts val="1100"/>
              <a:buFont typeface="Arial"/>
              <a:buNone/>
            </a:pPr>
            <a:r>
              <a:rPr lang="tr-TR" dirty="0">
                <a:solidFill>
                  <a:schemeClr val="dk1"/>
                </a:solidFill>
              </a:rPr>
              <a:t>🍐 </a:t>
            </a:r>
            <a:r>
              <a:rPr lang="tr-TR" dirty="0" err="1">
                <a:solidFill>
                  <a:schemeClr val="dk1"/>
                </a:solidFill>
              </a:rPr>
              <a:t>This</a:t>
            </a:r>
            <a:r>
              <a:rPr lang="tr-TR" dirty="0">
                <a:solidFill>
                  <a:schemeClr val="dk1"/>
                </a:solidFill>
              </a:rPr>
              <a:t> is a </a:t>
            </a:r>
            <a:r>
              <a:rPr lang="tr-TR" dirty="0" err="1">
                <a:solidFill>
                  <a:schemeClr val="dk1"/>
                </a:solidFill>
              </a:rPr>
              <a:t>Pear</a:t>
            </a:r>
            <a:r>
              <a:rPr lang="tr-TR" dirty="0">
                <a:solidFill>
                  <a:schemeClr val="dk1"/>
                </a:solidFill>
              </a:rPr>
              <a:t> </a:t>
            </a:r>
            <a:r>
              <a:rPr lang="tr-TR" dirty="0" err="1">
                <a:solidFill>
                  <a:schemeClr val="dk1"/>
                </a:solidFill>
              </a:rPr>
              <a:t>Deck</a:t>
            </a:r>
            <a:r>
              <a:rPr lang="tr-TR" dirty="0">
                <a:solidFill>
                  <a:schemeClr val="dk1"/>
                </a:solidFill>
              </a:rPr>
              <a:t> </a:t>
            </a:r>
            <a:r>
              <a:rPr lang="tr-TR" dirty="0" err="1">
                <a:solidFill>
                  <a:schemeClr val="dk1"/>
                </a:solidFill>
              </a:rPr>
              <a:t>Text</a:t>
            </a:r>
            <a:r>
              <a:rPr lang="tr-TR" dirty="0">
                <a:solidFill>
                  <a:schemeClr val="dk1"/>
                </a:solidFill>
              </a:rPr>
              <a:t> </a:t>
            </a:r>
            <a:r>
              <a:rPr lang="tr-TR" dirty="0" err="1">
                <a:solidFill>
                  <a:schemeClr val="dk1"/>
                </a:solidFill>
              </a:rPr>
              <a:t>Slide</a:t>
            </a:r>
            <a:r>
              <a:rPr lang="tr-TR" dirty="0">
                <a:solidFill>
                  <a:schemeClr val="dk1"/>
                </a:solidFill>
              </a:rPr>
              <a:t> </a:t>
            </a:r>
            <a:endParaRPr dirty="0">
              <a:solidFill>
                <a:schemeClr val="dk1"/>
              </a:solidFill>
            </a:endParaRPr>
          </a:p>
          <a:p>
            <a:pPr marL="0" lvl="0" indent="0" algn="l" rtl="0">
              <a:spcBef>
                <a:spcPts val="0"/>
              </a:spcBef>
              <a:spcAft>
                <a:spcPts val="0"/>
              </a:spcAft>
              <a:buClr>
                <a:srgbClr val="000000"/>
              </a:buClr>
              <a:buSzPts val="1100"/>
              <a:buFont typeface="Arial"/>
              <a:buNone/>
            </a:pPr>
            <a:r>
              <a:rPr lang="tr-TR" dirty="0">
                <a:solidFill>
                  <a:schemeClr val="dk1"/>
                </a:solidFill>
              </a:rPr>
              <a:t>🍐 </a:t>
            </a:r>
            <a:r>
              <a:rPr lang="tr-TR" dirty="0" err="1">
                <a:solidFill>
                  <a:schemeClr val="dk1"/>
                </a:solidFill>
              </a:rPr>
              <a:t>To</a:t>
            </a:r>
            <a:r>
              <a:rPr lang="tr-TR" dirty="0">
                <a:solidFill>
                  <a:schemeClr val="dk1"/>
                </a:solidFill>
              </a:rPr>
              <a:t> </a:t>
            </a:r>
            <a:r>
              <a:rPr lang="tr-TR" dirty="0" err="1">
                <a:solidFill>
                  <a:schemeClr val="dk1"/>
                </a:solidFill>
              </a:rPr>
              <a:t>edit</a:t>
            </a:r>
            <a:r>
              <a:rPr lang="tr-TR" dirty="0">
                <a:solidFill>
                  <a:schemeClr val="dk1"/>
                </a:solidFill>
              </a:rPr>
              <a:t> </a:t>
            </a:r>
            <a:r>
              <a:rPr lang="tr-TR" dirty="0" err="1">
                <a:solidFill>
                  <a:schemeClr val="dk1"/>
                </a:solidFill>
              </a:rPr>
              <a:t>the</a:t>
            </a:r>
            <a:r>
              <a:rPr lang="tr-TR" dirty="0">
                <a:solidFill>
                  <a:schemeClr val="dk1"/>
                </a:solidFill>
              </a:rPr>
              <a:t> </a:t>
            </a:r>
            <a:r>
              <a:rPr lang="tr-TR" dirty="0" err="1">
                <a:solidFill>
                  <a:schemeClr val="dk1"/>
                </a:solidFill>
              </a:rPr>
              <a:t>type</a:t>
            </a:r>
            <a:r>
              <a:rPr lang="tr-TR" dirty="0">
                <a:solidFill>
                  <a:schemeClr val="dk1"/>
                </a:solidFill>
              </a:rPr>
              <a:t> of </a:t>
            </a:r>
            <a:r>
              <a:rPr lang="tr-TR" dirty="0" err="1">
                <a:solidFill>
                  <a:schemeClr val="dk1"/>
                </a:solidFill>
              </a:rPr>
              <a:t>question</a:t>
            </a:r>
            <a:r>
              <a:rPr lang="tr-TR" dirty="0">
                <a:solidFill>
                  <a:schemeClr val="dk1"/>
                </a:solidFill>
              </a:rPr>
              <a:t>, </a:t>
            </a:r>
            <a:r>
              <a:rPr lang="tr-TR" dirty="0" err="1">
                <a:solidFill>
                  <a:schemeClr val="dk1"/>
                </a:solidFill>
              </a:rPr>
              <a:t>go</a:t>
            </a:r>
            <a:r>
              <a:rPr lang="tr-TR" dirty="0">
                <a:solidFill>
                  <a:schemeClr val="dk1"/>
                </a:solidFill>
              </a:rPr>
              <a:t> </a:t>
            </a:r>
            <a:r>
              <a:rPr lang="tr-TR" dirty="0" err="1">
                <a:solidFill>
                  <a:schemeClr val="dk1"/>
                </a:solidFill>
              </a:rPr>
              <a:t>back</a:t>
            </a:r>
            <a:r>
              <a:rPr lang="tr-TR" dirty="0">
                <a:solidFill>
                  <a:schemeClr val="dk1"/>
                </a:solidFill>
              </a:rPr>
              <a:t> </a:t>
            </a:r>
            <a:r>
              <a:rPr lang="tr-TR" dirty="0" err="1">
                <a:solidFill>
                  <a:schemeClr val="dk1"/>
                </a:solidFill>
              </a:rPr>
              <a:t>to</a:t>
            </a:r>
            <a:r>
              <a:rPr lang="tr-TR" dirty="0">
                <a:solidFill>
                  <a:schemeClr val="dk1"/>
                </a:solidFill>
              </a:rPr>
              <a:t> </a:t>
            </a:r>
            <a:r>
              <a:rPr lang="tr-TR" dirty="0" err="1">
                <a:solidFill>
                  <a:schemeClr val="dk1"/>
                </a:solidFill>
              </a:rPr>
              <a:t>the</a:t>
            </a:r>
            <a:r>
              <a:rPr lang="tr-TR" dirty="0">
                <a:solidFill>
                  <a:schemeClr val="dk1"/>
                </a:solidFill>
              </a:rPr>
              <a:t> "Ask </a:t>
            </a:r>
            <a:r>
              <a:rPr lang="tr-TR" dirty="0" err="1">
                <a:solidFill>
                  <a:schemeClr val="dk1"/>
                </a:solidFill>
              </a:rPr>
              <a:t>Students</a:t>
            </a:r>
            <a:r>
              <a:rPr lang="tr-TR" dirty="0">
                <a:solidFill>
                  <a:schemeClr val="dk1"/>
                </a:solidFill>
              </a:rPr>
              <a:t> a </a:t>
            </a:r>
            <a:r>
              <a:rPr lang="tr-TR" dirty="0" err="1">
                <a:solidFill>
                  <a:schemeClr val="dk1"/>
                </a:solidFill>
              </a:rPr>
              <a:t>Question</a:t>
            </a:r>
            <a:r>
              <a:rPr lang="tr-TR" dirty="0">
                <a:solidFill>
                  <a:schemeClr val="dk1"/>
                </a:solidFill>
              </a:rPr>
              <a:t>" in </a:t>
            </a:r>
            <a:r>
              <a:rPr lang="tr-TR" dirty="0" err="1">
                <a:solidFill>
                  <a:schemeClr val="dk1"/>
                </a:solidFill>
              </a:rPr>
              <a:t>the</a:t>
            </a:r>
            <a:r>
              <a:rPr lang="tr-TR" dirty="0">
                <a:solidFill>
                  <a:schemeClr val="dk1"/>
                </a:solidFill>
              </a:rPr>
              <a:t> </a:t>
            </a:r>
            <a:r>
              <a:rPr lang="tr-TR" dirty="0" err="1">
                <a:solidFill>
                  <a:schemeClr val="dk1"/>
                </a:solidFill>
              </a:rPr>
              <a:t>Pear</a:t>
            </a:r>
            <a:r>
              <a:rPr lang="tr-TR" dirty="0">
                <a:solidFill>
                  <a:schemeClr val="dk1"/>
                </a:solidFill>
              </a:rPr>
              <a:t> </a:t>
            </a:r>
            <a:r>
              <a:rPr lang="tr-TR" dirty="0" err="1">
                <a:solidFill>
                  <a:schemeClr val="dk1"/>
                </a:solidFill>
              </a:rPr>
              <a:t>Deck</a:t>
            </a:r>
            <a:r>
              <a:rPr lang="tr-TR" dirty="0">
                <a:solidFill>
                  <a:schemeClr val="dk1"/>
                </a:solidFill>
              </a:rPr>
              <a:t> </a:t>
            </a:r>
            <a:r>
              <a:rPr lang="tr-TR" dirty="0" err="1">
                <a:solidFill>
                  <a:schemeClr val="dk1"/>
                </a:solidFill>
              </a:rPr>
              <a:t>sidebar</a:t>
            </a:r>
            <a:r>
              <a:rPr lang="tr-TR" dirty="0">
                <a:solidFill>
                  <a:schemeClr val="dk1"/>
                </a:solidFill>
              </a:rPr>
              <a:t>.</a:t>
            </a:r>
            <a:endParaRPr dirty="0">
              <a:solidFill>
                <a:schemeClr val="dk1"/>
              </a:solidFill>
            </a:endParaRPr>
          </a:p>
          <a:p>
            <a:pPr marL="0" lvl="0" indent="0" algn="l" rtl="0">
              <a:spcBef>
                <a:spcPts val="0"/>
              </a:spcBef>
              <a:spcAft>
                <a:spcPts val="0"/>
              </a:spcAft>
              <a:buClr>
                <a:srgbClr val="000000"/>
              </a:buClr>
              <a:buSzPts val="1100"/>
              <a:buFont typeface="Arial"/>
              <a:buNone/>
            </a:pPr>
            <a:endParaRPr dirty="0">
              <a:solidFill>
                <a:schemeClr val="dk1"/>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3" name="Google Shape;133;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tr-TR" sz="1200" dirty="0" err="1">
                <a:solidFill>
                  <a:srgbClr val="333333"/>
                </a:solidFill>
                <a:highlight>
                  <a:srgbClr val="FFFFFF"/>
                </a:highlight>
                <a:latin typeface="Roboto"/>
                <a:ea typeface="Roboto"/>
                <a:cs typeface="Roboto"/>
                <a:sym typeface="Roboto"/>
              </a:rPr>
              <a:t>database</a:t>
            </a:r>
            <a:r>
              <a:rPr lang="tr-TR" sz="1200" dirty="0">
                <a:solidFill>
                  <a:srgbClr val="333333"/>
                </a:solidFill>
                <a:highlight>
                  <a:srgbClr val="FFFFFF"/>
                </a:highlight>
                <a:latin typeface="Roboto"/>
                <a:ea typeface="Roboto"/>
                <a:cs typeface="Roboto"/>
                <a:sym typeface="Roboto"/>
              </a:rPr>
              <a:t> </a:t>
            </a:r>
            <a:r>
              <a:rPr lang="tr-TR" sz="1200" dirty="0" err="1">
                <a:solidFill>
                  <a:srgbClr val="333333"/>
                </a:solidFill>
                <a:highlight>
                  <a:srgbClr val="FFFFFF"/>
                </a:highlight>
                <a:latin typeface="Roboto"/>
                <a:ea typeface="Roboto"/>
                <a:cs typeface="Roboto"/>
                <a:sym typeface="Roboto"/>
              </a:rPr>
              <a:t>concept</a:t>
            </a:r>
            <a:r>
              <a:rPr lang="tr-TR" sz="1200" dirty="0">
                <a:solidFill>
                  <a:srgbClr val="333333"/>
                </a:solidFill>
                <a:highlight>
                  <a:srgbClr val="FFFFFF"/>
                </a:highlight>
                <a:latin typeface="Roboto"/>
                <a:ea typeface="Roboto"/>
                <a:cs typeface="Roboto"/>
                <a:sym typeface="Roboto"/>
              </a:rPr>
              <a:t> is a general name </a:t>
            </a:r>
            <a:r>
              <a:rPr lang="tr-TR" sz="1200" dirty="0" err="1">
                <a:solidFill>
                  <a:srgbClr val="333333"/>
                </a:solidFill>
                <a:highlight>
                  <a:srgbClr val="FFFFFF"/>
                </a:highlight>
                <a:latin typeface="Roboto"/>
                <a:ea typeface="Roboto"/>
                <a:cs typeface="Roboto"/>
                <a:sym typeface="Roboto"/>
              </a:rPr>
              <a:t>given</a:t>
            </a:r>
            <a:r>
              <a:rPr lang="tr-TR" sz="1200" dirty="0">
                <a:solidFill>
                  <a:srgbClr val="333333"/>
                </a:solidFill>
                <a:highlight>
                  <a:srgbClr val="FFFFFF"/>
                </a:highlight>
                <a:latin typeface="Roboto"/>
                <a:ea typeface="Roboto"/>
                <a:cs typeface="Roboto"/>
                <a:sym typeface="Roboto"/>
              </a:rPr>
              <a:t> </a:t>
            </a:r>
            <a:r>
              <a:rPr lang="tr-TR" sz="1200" dirty="0" err="1">
                <a:solidFill>
                  <a:srgbClr val="333333"/>
                </a:solidFill>
                <a:highlight>
                  <a:srgbClr val="FFFFFF"/>
                </a:highlight>
                <a:latin typeface="Roboto"/>
                <a:ea typeface="Roboto"/>
                <a:cs typeface="Roboto"/>
                <a:sym typeface="Roboto"/>
              </a:rPr>
              <a:t>to</a:t>
            </a:r>
            <a:r>
              <a:rPr lang="tr-TR" sz="1200" dirty="0">
                <a:solidFill>
                  <a:srgbClr val="333333"/>
                </a:solidFill>
                <a:highlight>
                  <a:srgbClr val="FFFFFF"/>
                </a:highlight>
                <a:latin typeface="Roboto"/>
                <a:ea typeface="Roboto"/>
                <a:cs typeface="Roboto"/>
                <a:sym typeface="Roboto"/>
              </a:rPr>
              <a:t> </a:t>
            </a:r>
            <a:r>
              <a:rPr lang="tr-TR" sz="1200" dirty="0" err="1">
                <a:solidFill>
                  <a:srgbClr val="333333"/>
                </a:solidFill>
                <a:highlight>
                  <a:srgbClr val="FFFFFF"/>
                </a:highlight>
                <a:latin typeface="Roboto"/>
                <a:ea typeface="Roboto"/>
                <a:cs typeface="Roboto"/>
                <a:sym typeface="Roboto"/>
              </a:rPr>
              <a:t>systems</a:t>
            </a:r>
            <a:r>
              <a:rPr lang="tr-TR" sz="1200" dirty="0">
                <a:solidFill>
                  <a:srgbClr val="333333"/>
                </a:solidFill>
                <a:highlight>
                  <a:srgbClr val="FFFFFF"/>
                </a:highlight>
                <a:latin typeface="Roboto"/>
                <a:ea typeface="Roboto"/>
                <a:cs typeface="Roboto"/>
                <a:sym typeface="Roboto"/>
              </a:rPr>
              <a:t> </a:t>
            </a:r>
            <a:r>
              <a:rPr lang="tr-TR" sz="1200" dirty="0" err="1">
                <a:solidFill>
                  <a:srgbClr val="333333"/>
                </a:solidFill>
                <a:highlight>
                  <a:srgbClr val="FFFFFF"/>
                </a:highlight>
                <a:latin typeface="Roboto"/>
                <a:ea typeface="Roboto"/>
                <a:cs typeface="Roboto"/>
                <a:sym typeface="Roboto"/>
              </a:rPr>
              <a:t>where</a:t>
            </a:r>
            <a:r>
              <a:rPr lang="tr-TR" sz="1200" dirty="0">
                <a:solidFill>
                  <a:srgbClr val="333333"/>
                </a:solidFill>
                <a:highlight>
                  <a:srgbClr val="FFFFFF"/>
                </a:highlight>
                <a:latin typeface="Roboto"/>
                <a:ea typeface="Roboto"/>
                <a:cs typeface="Roboto"/>
                <a:sym typeface="Roboto"/>
              </a:rPr>
              <a:t> data is </a:t>
            </a:r>
            <a:r>
              <a:rPr lang="tr-TR" sz="1200" dirty="0" err="1">
                <a:solidFill>
                  <a:srgbClr val="333333"/>
                </a:solidFill>
                <a:highlight>
                  <a:srgbClr val="FFFFFF"/>
                </a:highlight>
                <a:latin typeface="Roboto"/>
                <a:ea typeface="Roboto"/>
                <a:cs typeface="Roboto"/>
                <a:sym typeface="Roboto"/>
              </a:rPr>
              <a:t>stored</a:t>
            </a:r>
            <a:r>
              <a:rPr lang="tr-TR" sz="1200" dirty="0">
                <a:solidFill>
                  <a:srgbClr val="333333"/>
                </a:solidFill>
                <a:highlight>
                  <a:srgbClr val="FFFFFF"/>
                </a:highlight>
                <a:latin typeface="Roboto"/>
                <a:ea typeface="Roboto"/>
                <a:cs typeface="Roboto"/>
                <a:sym typeface="Roboto"/>
              </a:rPr>
              <a:t> in a </a:t>
            </a:r>
            <a:r>
              <a:rPr lang="tr-TR" sz="1200" dirty="0" err="1">
                <a:solidFill>
                  <a:srgbClr val="333333"/>
                </a:solidFill>
                <a:highlight>
                  <a:srgbClr val="FFFFFF"/>
                </a:highlight>
                <a:latin typeface="Roboto"/>
                <a:ea typeface="Roboto"/>
                <a:cs typeface="Roboto"/>
                <a:sym typeface="Roboto"/>
              </a:rPr>
              <a:t>certain</a:t>
            </a:r>
            <a:r>
              <a:rPr lang="tr-TR" sz="1200" dirty="0">
                <a:solidFill>
                  <a:srgbClr val="333333"/>
                </a:solidFill>
                <a:highlight>
                  <a:srgbClr val="FFFFFF"/>
                </a:highlight>
                <a:latin typeface="Roboto"/>
                <a:ea typeface="Roboto"/>
                <a:cs typeface="Roboto"/>
                <a:sym typeface="Roboto"/>
              </a:rPr>
              <a:t> </a:t>
            </a:r>
            <a:r>
              <a:rPr lang="tr-TR" sz="1200" dirty="0" err="1">
                <a:solidFill>
                  <a:srgbClr val="333333"/>
                </a:solidFill>
                <a:highlight>
                  <a:srgbClr val="FFFFFF"/>
                </a:highlight>
                <a:latin typeface="Roboto"/>
                <a:ea typeface="Roboto"/>
                <a:cs typeface="Roboto"/>
                <a:sym typeface="Roboto"/>
              </a:rPr>
              <a:t>order</a:t>
            </a:r>
            <a:r>
              <a:rPr lang="tr-TR" sz="1200" dirty="0">
                <a:solidFill>
                  <a:srgbClr val="333333"/>
                </a:solidFill>
                <a:highlight>
                  <a:srgbClr val="FFFFFF"/>
                </a:highlight>
                <a:latin typeface="Roboto"/>
                <a:ea typeface="Roboto"/>
                <a:cs typeface="Roboto"/>
                <a:sym typeface="Roboto"/>
              </a:rPr>
              <a:t>.</a:t>
            </a:r>
          </a:p>
          <a:p>
            <a:pPr marL="0" lvl="0" indent="0" algn="l" rtl="0">
              <a:lnSpc>
                <a:spcPct val="100000"/>
              </a:lnSpc>
              <a:spcBef>
                <a:spcPts val="0"/>
              </a:spcBef>
              <a:spcAft>
                <a:spcPts val="0"/>
              </a:spcAft>
              <a:buClr>
                <a:schemeClr val="dk1"/>
              </a:buClr>
              <a:buSzPts val="1100"/>
              <a:buFont typeface="Arial"/>
              <a:buNone/>
            </a:pPr>
            <a:endParaRPr sz="1200" dirty="0">
              <a:solidFill>
                <a:srgbClr val="333333"/>
              </a:solidFill>
              <a:highlight>
                <a:srgbClr val="FFFFFF"/>
              </a:highlight>
              <a:latin typeface="Roboto"/>
              <a:ea typeface="Roboto"/>
              <a:cs typeface="Roboto"/>
              <a:sym typeface="Roboto"/>
            </a:endParaRPr>
          </a:p>
          <a:p>
            <a:pPr marL="0" lvl="0" indent="0" algn="l" rtl="0">
              <a:lnSpc>
                <a:spcPct val="100000"/>
              </a:lnSpc>
              <a:spcBef>
                <a:spcPts val="0"/>
              </a:spcBef>
              <a:spcAft>
                <a:spcPts val="0"/>
              </a:spcAft>
              <a:buClr>
                <a:schemeClr val="dk1"/>
              </a:buClr>
              <a:buSzPts val="1100"/>
              <a:buFont typeface="Arial"/>
              <a:buNone/>
            </a:pPr>
            <a:r>
              <a:rPr lang="tr-TR" sz="1200" dirty="0">
                <a:solidFill>
                  <a:srgbClr val="333333"/>
                </a:solidFill>
                <a:highlight>
                  <a:srgbClr val="FFFFFF"/>
                </a:highlight>
                <a:latin typeface="Roboto"/>
                <a:ea typeface="Roboto"/>
                <a:cs typeface="Roboto"/>
                <a:sym typeface="Roboto"/>
              </a:rPr>
              <a:t>Database is a </a:t>
            </a:r>
            <a:r>
              <a:rPr lang="tr-TR" sz="1200" dirty="0" err="1">
                <a:solidFill>
                  <a:srgbClr val="333333"/>
                </a:solidFill>
                <a:highlight>
                  <a:srgbClr val="FFFFFF"/>
                </a:highlight>
                <a:latin typeface="Roboto"/>
                <a:ea typeface="Roboto"/>
                <a:cs typeface="Roboto"/>
                <a:sym typeface="Roboto"/>
              </a:rPr>
              <a:t>regular</a:t>
            </a:r>
            <a:r>
              <a:rPr lang="tr-TR" sz="1200" dirty="0">
                <a:solidFill>
                  <a:srgbClr val="333333"/>
                </a:solidFill>
                <a:highlight>
                  <a:srgbClr val="FFFFFF"/>
                </a:highlight>
                <a:latin typeface="Roboto"/>
                <a:ea typeface="Roboto"/>
                <a:cs typeface="Roboto"/>
                <a:sym typeface="Roboto"/>
              </a:rPr>
              <a:t> </a:t>
            </a:r>
            <a:r>
              <a:rPr lang="tr-TR" sz="1200" dirty="0" err="1">
                <a:solidFill>
                  <a:srgbClr val="333333"/>
                </a:solidFill>
                <a:highlight>
                  <a:srgbClr val="FFFFFF"/>
                </a:highlight>
                <a:latin typeface="Roboto"/>
                <a:ea typeface="Roboto"/>
                <a:cs typeface="Roboto"/>
                <a:sym typeface="Roboto"/>
              </a:rPr>
              <a:t>collection</a:t>
            </a:r>
            <a:r>
              <a:rPr lang="tr-TR" sz="1200" dirty="0">
                <a:solidFill>
                  <a:srgbClr val="333333"/>
                </a:solidFill>
                <a:highlight>
                  <a:srgbClr val="FFFFFF"/>
                </a:highlight>
                <a:latin typeface="Roboto"/>
                <a:ea typeface="Roboto"/>
                <a:cs typeface="Roboto"/>
                <a:sym typeface="Roboto"/>
              </a:rPr>
              <a:t> of </a:t>
            </a:r>
            <a:r>
              <a:rPr lang="tr-TR" sz="1200" dirty="0" err="1">
                <a:solidFill>
                  <a:srgbClr val="333333"/>
                </a:solidFill>
                <a:highlight>
                  <a:srgbClr val="FFFFFF"/>
                </a:highlight>
                <a:latin typeface="Roboto"/>
                <a:ea typeface="Roboto"/>
                <a:cs typeface="Roboto"/>
                <a:sym typeface="Roboto"/>
              </a:rPr>
              <a:t>structured</a:t>
            </a:r>
            <a:r>
              <a:rPr lang="tr-TR" sz="1200" dirty="0">
                <a:solidFill>
                  <a:srgbClr val="333333"/>
                </a:solidFill>
                <a:highlight>
                  <a:srgbClr val="FFFFFF"/>
                </a:highlight>
                <a:latin typeface="Roboto"/>
                <a:ea typeface="Roboto"/>
                <a:cs typeface="Roboto"/>
                <a:sym typeface="Roboto"/>
              </a:rPr>
              <a:t> </a:t>
            </a:r>
            <a:r>
              <a:rPr lang="tr-TR" sz="1200" dirty="0" err="1">
                <a:solidFill>
                  <a:srgbClr val="333333"/>
                </a:solidFill>
                <a:highlight>
                  <a:srgbClr val="FFFFFF"/>
                </a:highlight>
                <a:latin typeface="Roboto"/>
                <a:ea typeface="Roboto"/>
                <a:cs typeface="Roboto"/>
                <a:sym typeface="Roboto"/>
              </a:rPr>
              <a:t>information</a:t>
            </a:r>
            <a:r>
              <a:rPr lang="tr-TR" sz="1200" dirty="0">
                <a:solidFill>
                  <a:srgbClr val="333333"/>
                </a:solidFill>
                <a:highlight>
                  <a:srgbClr val="FFFFFF"/>
                </a:highlight>
                <a:latin typeface="Roboto"/>
                <a:ea typeface="Roboto"/>
                <a:cs typeface="Roboto"/>
                <a:sym typeface="Roboto"/>
              </a:rPr>
              <a:t> </a:t>
            </a:r>
            <a:r>
              <a:rPr lang="tr-TR" sz="1200" dirty="0" err="1">
                <a:solidFill>
                  <a:srgbClr val="333333"/>
                </a:solidFill>
                <a:highlight>
                  <a:srgbClr val="FFFFFF"/>
                </a:highlight>
                <a:latin typeface="Roboto"/>
                <a:ea typeface="Roboto"/>
                <a:cs typeface="Roboto"/>
                <a:sym typeface="Roboto"/>
              </a:rPr>
              <a:t>or</a:t>
            </a:r>
            <a:r>
              <a:rPr lang="tr-TR" sz="1200" dirty="0">
                <a:solidFill>
                  <a:srgbClr val="333333"/>
                </a:solidFill>
                <a:highlight>
                  <a:srgbClr val="FFFFFF"/>
                </a:highlight>
                <a:latin typeface="Roboto"/>
                <a:ea typeface="Roboto"/>
                <a:cs typeface="Roboto"/>
                <a:sym typeface="Roboto"/>
              </a:rPr>
              <a:t> data </a:t>
            </a:r>
            <a:r>
              <a:rPr lang="tr-TR" sz="1200" dirty="0" err="1">
                <a:solidFill>
                  <a:srgbClr val="333333"/>
                </a:solidFill>
                <a:highlight>
                  <a:srgbClr val="FFFFFF"/>
                </a:highlight>
                <a:latin typeface="Roboto"/>
                <a:ea typeface="Roboto"/>
                <a:cs typeface="Roboto"/>
                <a:sym typeface="Roboto"/>
              </a:rPr>
              <a:t>that</a:t>
            </a:r>
            <a:r>
              <a:rPr lang="tr-TR" sz="1200" dirty="0">
                <a:solidFill>
                  <a:srgbClr val="333333"/>
                </a:solidFill>
                <a:highlight>
                  <a:srgbClr val="FFFFFF"/>
                </a:highlight>
                <a:latin typeface="Roboto"/>
                <a:ea typeface="Roboto"/>
                <a:cs typeface="Roboto"/>
                <a:sym typeface="Roboto"/>
              </a:rPr>
              <a:t> is </a:t>
            </a:r>
            <a:r>
              <a:rPr lang="tr-TR" sz="1200" dirty="0" err="1">
                <a:solidFill>
                  <a:srgbClr val="333333"/>
                </a:solidFill>
                <a:highlight>
                  <a:srgbClr val="FFFFFF"/>
                </a:highlight>
                <a:latin typeface="Roboto"/>
                <a:ea typeface="Roboto"/>
                <a:cs typeface="Roboto"/>
                <a:sym typeface="Roboto"/>
              </a:rPr>
              <a:t>usually</a:t>
            </a:r>
            <a:r>
              <a:rPr lang="tr-TR" sz="1200" dirty="0">
                <a:solidFill>
                  <a:srgbClr val="333333"/>
                </a:solidFill>
                <a:highlight>
                  <a:srgbClr val="FFFFFF"/>
                </a:highlight>
                <a:latin typeface="Roboto"/>
                <a:ea typeface="Roboto"/>
                <a:cs typeface="Roboto"/>
                <a:sym typeface="Roboto"/>
              </a:rPr>
              <a:t> </a:t>
            </a:r>
            <a:r>
              <a:rPr lang="tr-TR" sz="1200" dirty="0" err="1">
                <a:solidFill>
                  <a:srgbClr val="333333"/>
                </a:solidFill>
                <a:highlight>
                  <a:srgbClr val="FFFFFF"/>
                </a:highlight>
                <a:latin typeface="Roboto"/>
                <a:ea typeface="Roboto"/>
                <a:cs typeface="Roboto"/>
                <a:sym typeface="Roboto"/>
              </a:rPr>
              <a:t>stored</a:t>
            </a:r>
            <a:r>
              <a:rPr lang="tr-TR" sz="1200" dirty="0">
                <a:solidFill>
                  <a:srgbClr val="333333"/>
                </a:solidFill>
                <a:highlight>
                  <a:srgbClr val="FFFFFF"/>
                </a:highlight>
                <a:latin typeface="Roboto"/>
                <a:ea typeface="Roboto"/>
                <a:cs typeface="Roboto"/>
                <a:sym typeface="Roboto"/>
              </a:rPr>
              <a:t> </a:t>
            </a:r>
            <a:r>
              <a:rPr lang="tr-TR" sz="1200" dirty="0" err="1">
                <a:solidFill>
                  <a:srgbClr val="333333"/>
                </a:solidFill>
                <a:highlight>
                  <a:srgbClr val="FFFFFF"/>
                </a:highlight>
                <a:latin typeface="Roboto"/>
                <a:ea typeface="Roboto"/>
                <a:cs typeface="Roboto"/>
                <a:sym typeface="Roboto"/>
              </a:rPr>
              <a:t>electronically</a:t>
            </a:r>
            <a:r>
              <a:rPr lang="tr-TR" sz="1200" dirty="0">
                <a:solidFill>
                  <a:srgbClr val="333333"/>
                </a:solidFill>
                <a:highlight>
                  <a:srgbClr val="FFFFFF"/>
                </a:highlight>
                <a:latin typeface="Roboto"/>
                <a:ea typeface="Roboto"/>
                <a:cs typeface="Roboto"/>
                <a:sym typeface="Roboto"/>
              </a:rPr>
              <a:t> in a </a:t>
            </a:r>
            <a:r>
              <a:rPr lang="tr-TR" sz="1200" dirty="0" err="1">
                <a:solidFill>
                  <a:srgbClr val="333333"/>
                </a:solidFill>
                <a:highlight>
                  <a:srgbClr val="FFFFFF"/>
                </a:highlight>
                <a:latin typeface="Roboto"/>
                <a:ea typeface="Roboto"/>
                <a:cs typeface="Roboto"/>
                <a:sym typeface="Roboto"/>
              </a:rPr>
              <a:t>computer</a:t>
            </a:r>
            <a:r>
              <a:rPr lang="tr-TR" sz="1200" dirty="0">
                <a:solidFill>
                  <a:srgbClr val="333333"/>
                </a:solidFill>
                <a:highlight>
                  <a:srgbClr val="FFFFFF"/>
                </a:highlight>
                <a:latin typeface="Roboto"/>
                <a:ea typeface="Roboto"/>
                <a:cs typeface="Roboto"/>
                <a:sym typeface="Roboto"/>
              </a:rPr>
              <a:t> </a:t>
            </a:r>
            <a:r>
              <a:rPr lang="tr-TR" sz="1200" dirty="0" err="1">
                <a:solidFill>
                  <a:srgbClr val="333333"/>
                </a:solidFill>
                <a:highlight>
                  <a:srgbClr val="FFFFFF"/>
                </a:highlight>
                <a:latin typeface="Roboto"/>
                <a:ea typeface="Roboto"/>
                <a:cs typeface="Roboto"/>
                <a:sym typeface="Roboto"/>
              </a:rPr>
              <a:t>system</a:t>
            </a:r>
            <a:r>
              <a:rPr lang="tr-TR" sz="1200" dirty="0">
                <a:solidFill>
                  <a:srgbClr val="333333"/>
                </a:solidFill>
                <a:highlight>
                  <a:srgbClr val="FFFFFF"/>
                </a:highlight>
                <a:latin typeface="Roboto"/>
                <a:ea typeface="Roboto"/>
                <a:cs typeface="Roboto"/>
                <a:sym typeface="Roboto"/>
              </a:rPr>
              <a:t>.</a:t>
            </a:r>
            <a:endParaRPr sz="1200" dirty="0">
              <a:solidFill>
                <a:srgbClr val="333333"/>
              </a:solidFill>
              <a:highlight>
                <a:srgbClr val="FFFFFF"/>
              </a:highlight>
              <a:latin typeface="Roboto"/>
              <a:ea typeface="Roboto"/>
              <a:cs typeface="Roboto"/>
              <a:sym typeface="Roboto"/>
            </a:endParaRPr>
          </a:p>
          <a:p>
            <a:pPr marL="0" lvl="0" indent="0" algn="l" rtl="0">
              <a:lnSpc>
                <a:spcPct val="100000"/>
              </a:lnSpc>
              <a:spcBef>
                <a:spcPts val="0"/>
              </a:spcBef>
              <a:spcAft>
                <a:spcPts val="0"/>
              </a:spcAft>
              <a:buSzPts val="1400"/>
              <a:buNone/>
            </a:pPr>
            <a:endParaRPr lang="tr-TR" sz="1200" dirty="0">
              <a:solidFill>
                <a:srgbClr val="333333"/>
              </a:solidFill>
              <a:highlight>
                <a:srgbClr val="FFFFFF"/>
              </a:highlight>
              <a:latin typeface="Roboto"/>
              <a:ea typeface="Roboto"/>
              <a:cs typeface="Roboto"/>
              <a:sym typeface="Roboto"/>
            </a:endParaRPr>
          </a:p>
          <a:p>
            <a:pPr marL="0" lvl="0" indent="0" algn="l" rtl="0">
              <a:lnSpc>
                <a:spcPct val="100000"/>
              </a:lnSpc>
              <a:spcBef>
                <a:spcPts val="0"/>
              </a:spcBef>
              <a:spcAft>
                <a:spcPts val="0"/>
              </a:spcAft>
              <a:buSzPts val="1400"/>
              <a:buNone/>
            </a:pPr>
            <a:r>
              <a:rPr lang="tr-TR" sz="1200" dirty="0" err="1">
                <a:solidFill>
                  <a:srgbClr val="333333"/>
                </a:solidFill>
                <a:highlight>
                  <a:srgbClr val="FFFFFF"/>
                </a:highlight>
                <a:latin typeface="Roboto"/>
                <a:ea typeface="Roboto"/>
                <a:cs typeface="Roboto"/>
                <a:sym typeface="Roboto"/>
              </a:rPr>
              <a:t>Extra</a:t>
            </a:r>
            <a:endParaRPr lang="en-US" sz="1200" dirty="0">
              <a:solidFill>
                <a:srgbClr val="333333"/>
              </a:solidFill>
              <a:highlight>
                <a:srgbClr val="FFFFFF"/>
              </a:highlight>
              <a:latin typeface="Roboto"/>
              <a:ea typeface="Roboto"/>
              <a:cs typeface="Roboto"/>
              <a:sym typeface="Roboto"/>
            </a:endParaRPr>
          </a:p>
          <a:p>
            <a:pPr marL="0" lvl="0" indent="0" algn="l" rtl="0">
              <a:lnSpc>
                <a:spcPct val="100000"/>
              </a:lnSpc>
              <a:spcBef>
                <a:spcPts val="0"/>
              </a:spcBef>
              <a:spcAft>
                <a:spcPts val="0"/>
              </a:spcAft>
              <a:buSzPts val="1400"/>
              <a:buNone/>
            </a:pPr>
            <a:r>
              <a:rPr lang="en-US" sz="1200" b="1" dirty="0">
                <a:solidFill>
                  <a:srgbClr val="333333"/>
                </a:solidFill>
                <a:highlight>
                  <a:srgbClr val="FFFFFF"/>
                </a:highlight>
                <a:latin typeface="Roboto"/>
                <a:ea typeface="Roboto"/>
                <a:cs typeface="Roboto"/>
                <a:sym typeface="Roboto"/>
              </a:rPr>
              <a:t>Data</a:t>
            </a:r>
            <a:r>
              <a:rPr lang="en-US" sz="1200" dirty="0">
                <a:solidFill>
                  <a:srgbClr val="333333"/>
                </a:solidFill>
                <a:highlight>
                  <a:srgbClr val="FFFFFF"/>
                </a:highlight>
                <a:latin typeface="Roboto"/>
                <a:ea typeface="Roboto"/>
                <a:cs typeface="Roboto"/>
                <a:sym typeface="Roboto"/>
              </a:rPr>
              <a:t> is the raw material that can be processed for any computing machine.</a:t>
            </a:r>
            <a:endParaRPr lang="tr-TR" sz="1200" dirty="0">
              <a:solidFill>
                <a:srgbClr val="333333"/>
              </a:solidFill>
              <a:highlight>
                <a:srgbClr val="FFFFFF"/>
              </a:highlight>
              <a:latin typeface="Roboto"/>
              <a:ea typeface="Roboto"/>
              <a:cs typeface="Roboto"/>
              <a:sym typeface="Roboto"/>
            </a:endParaRPr>
          </a:p>
          <a:p>
            <a:pPr marL="0" lvl="0" indent="0" algn="l" rtl="0">
              <a:lnSpc>
                <a:spcPct val="100000"/>
              </a:lnSpc>
              <a:spcBef>
                <a:spcPts val="0"/>
              </a:spcBef>
              <a:spcAft>
                <a:spcPts val="0"/>
              </a:spcAft>
              <a:buSzPts val="1400"/>
              <a:buNone/>
            </a:pPr>
            <a:r>
              <a:rPr lang="en-US" sz="1200" dirty="0">
                <a:solidFill>
                  <a:srgbClr val="333333"/>
                </a:solidFill>
                <a:highlight>
                  <a:srgbClr val="FFFFFF"/>
                </a:highlight>
                <a:latin typeface="Roboto"/>
                <a:ea typeface="Roboto"/>
                <a:cs typeface="Roboto"/>
                <a:sym typeface="Roboto"/>
              </a:rPr>
              <a:t>For example − Employee name, Product name, Name of the student, Marks of the student, Mobile number, Image etc.</a:t>
            </a:r>
          </a:p>
          <a:p>
            <a:pPr marL="0" lvl="0" indent="0" algn="l" rtl="0">
              <a:lnSpc>
                <a:spcPct val="100000"/>
              </a:lnSpc>
              <a:spcBef>
                <a:spcPts val="0"/>
              </a:spcBef>
              <a:spcAft>
                <a:spcPts val="0"/>
              </a:spcAft>
              <a:buSzPts val="1400"/>
              <a:buNone/>
            </a:pPr>
            <a:endParaRPr lang="en-US" sz="1200" dirty="0">
              <a:solidFill>
                <a:srgbClr val="333333"/>
              </a:solidFill>
              <a:highlight>
                <a:srgbClr val="FFFFFF"/>
              </a:highlight>
              <a:latin typeface="Roboto"/>
              <a:ea typeface="Roboto"/>
              <a:cs typeface="Roboto"/>
              <a:sym typeface="Roboto"/>
            </a:endParaRPr>
          </a:p>
          <a:p>
            <a:pPr marL="0" lvl="0" indent="0" algn="l" rtl="0">
              <a:lnSpc>
                <a:spcPct val="100000"/>
              </a:lnSpc>
              <a:spcBef>
                <a:spcPts val="0"/>
              </a:spcBef>
              <a:spcAft>
                <a:spcPts val="0"/>
              </a:spcAft>
              <a:buSzPts val="1400"/>
              <a:buNone/>
            </a:pPr>
            <a:r>
              <a:rPr lang="en-US" sz="1200" b="1" dirty="0">
                <a:solidFill>
                  <a:srgbClr val="333333"/>
                </a:solidFill>
                <a:highlight>
                  <a:srgbClr val="FFFFFF"/>
                </a:highlight>
                <a:latin typeface="Roboto"/>
                <a:ea typeface="Roboto"/>
                <a:cs typeface="Roboto"/>
                <a:sym typeface="Roboto"/>
              </a:rPr>
              <a:t>Information</a:t>
            </a:r>
            <a:r>
              <a:rPr lang="en-US" sz="1200" dirty="0">
                <a:solidFill>
                  <a:srgbClr val="333333"/>
                </a:solidFill>
                <a:highlight>
                  <a:srgbClr val="FFFFFF"/>
                </a:highlight>
                <a:latin typeface="Roboto"/>
                <a:ea typeface="Roboto"/>
                <a:cs typeface="Roboto"/>
                <a:sym typeface="Roboto"/>
              </a:rPr>
              <a:t> is the data that has been converted into more useful or intelligent form.</a:t>
            </a:r>
          </a:p>
          <a:p>
            <a:pPr marL="0" lvl="0" indent="0" algn="l" rtl="0">
              <a:lnSpc>
                <a:spcPct val="100000"/>
              </a:lnSpc>
              <a:spcBef>
                <a:spcPts val="0"/>
              </a:spcBef>
              <a:spcAft>
                <a:spcPts val="0"/>
              </a:spcAft>
              <a:buSzPts val="1400"/>
              <a:buNone/>
            </a:pPr>
            <a:r>
              <a:rPr lang="en-US" sz="1200" dirty="0">
                <a:solidFill>
                  <a:srgbClr val="333333"/>
                </a:solidFill>
                <a:highlight>
                  <a:srgbClr val="FFFFFF"/>
                </a:highlight>
                <a:latin typeface="Roboto"/>
                <a:ea typeface="Roboto"/>
                <a:cs typeface="Roboto"/>
                <a:sym typeface="Roboto"/>
              </a:rPr>
              <a:t>For example: Report card sheet.</a:t>
            </a:r>
          </a:p>
          <a:p>
            <a:pPr marL="0" lvl="0" indent="0" algn="l" rtl="0">
              <a:lnSpc>
                <a:spcPct val="100000"/>
              </a:lnSpc>
              <a:spcBef>
                <a:spcPts val="0"/>
              </a:spcBef>
              <a:spcAft>
                <a:spcPts val="0"/>
              </a:spcAft>
              <a:buSzPts val="1400"/>
              <a:buNone/>
            </a:pPr>
            <a:endParaRPr lang="en-US" sz="1200" dirty="0">
              <a:solidFill>
                <a:srgbClr val="333333"/>
              </a:solidFill>
              <a:highlight>
                <a:srgbClr val="FFFFFF"/>
              </a:highlight>
              <a:latin typeface="Roboto"/>
              <a:ea typeface="Roboto"/>
              <a:cs typeface="Roboto"/>
              <a:sym typeface="Roboto"/>
            </a:endParaRPr>
          </a:p>
          <a:p>
            <a:pPr marL="0" lvl="0" indent="0" algn="l" rtl="0">
              <a:lnSpc>
                <a:spcPct val="100000"/>
              </a:lnSpc>
              <a:spcBef>
                <a:spcPts val="0"/>
              </a:spcBef>
              <a:spcAft>
                <a:spcPts val="0"/>
              </a:spcAft>
              <a:buSzPts val="1400"/>
              <a:buNone/>
            </a:pPr>
            <a:r>
              <a:rPr lang="en-US" sz="1200" dirty="0">
                <a:solidFill>
                  <a:srgbClr val="333333"/>
                </a:solidFill>
                <a:highlight>
                  <a:srgbClr val="FFFFFF"/>
                </a:highlight>
                <a:latin typeface="Roboto"/>
                <a:ea typeface="Roboto"/>
                <a:cs typeface="Roboto"/>
                <a:sym typeface="Roboto"/>
              </a:rPr>
              <a:t>Knowledge</a:t>
            </a:r>
          </a:p>
          <a:p>
            <a:pPr marL="0" lvl="0" indent="0" algn="l" rtl="0">
              <a:lnSpc>
                <a:spcPct val="100000"/>
              </a:lnSpc>
              <a:spcBef>
                <a:spcPts val="0"/>
              </a:spcBef>
              <a:spcAft>
                <a:spcPts val="0"/>
              </a:spcAft>
              <a:buSzPts val="1400"/>
              <a:buNone/>
            </a:pPr>
            <a:r>
              <a:rPr lang="en-US" sz="1200" dirty="0">
                <a:solidFill>
                  <a:srgbClr val="333333"/>
                </a:solidFill>
                <a:highlight>
                  <a:srgbClr val="FFFFFF"/>
                </a:highlight>
                <a:latin typeface="Roboto"/>
                <a:ea typeface="Roboto"/>
                <a:cs typeface="Roboto"/>
                <a:sym typeface="Roboto"/>
              </a:rPr>
              <a:t>The human mind purposefully organizes the information and evaluates it to produce knowledge.</a:t>
            </a:r>
          </a:p>
          <a:p>
            <a:pPr marL="0" lvl="0" indent="0" algn="l" rtl="0">
              <a:lnSpc>
                <a:spcPct val="100000"/>
              </a:lnSpc>
              <a:spcBef>
                <a:spcPts val="0"/>
              </a:spcBef>
              <a:spcAft>
                <a:spcPts val="0"/>
              </a:spcAft>
              <a:buSzPts val="1400"/>
              <a:buNone/>
            </a:pPr>
            <a:endParaRPr lang="en-US" sz="1200" dirty="0">
              <a:solidFill>
                <a:srgbClr val="333333"/>
              </a:solidFill>
              <a:highlight>
                <a:srgbClr val="FFFFFF"/>
              </a:highlight>
              <a:latin typeface="Roboto"/>
              <a:ea typeface="Roboto"/>
              <a:cs typeface="Roboto"/>
              <a:sym typeface="Roboto"/>
            </a:endParaRPr>
          </a:p>
          <a:p>
            <a:pPr marL="0" lvl="0" indent="0" algn="l" rtl="0">
              <a:lnSpc>
                <a:spcPct val="100000"/>
              </a:lnSpc>
              <a:spcBef>
                <a:spcPts val="0"/>
              </a:spcBef>
              <a:spcAft>
                <a:spcPts val="0"/>
              </a:spcAft>
              <a:buSzPts val="1400"/>
              <a:buNone/>
            </a:pPr>
            <a:r>
              <a:rPr lang="en-US" sz="1200" dirty="0">
                <a:solidFill>
                  <a:srgbClr val="333333"/>
                </a:solidFill>
                <a:highlight>
                  <a:srgbClr val="FFFFFF"/>
                </a:highlight>
                <a:latin typeface="Roboto"/>
                <a:ea typeface="Roboto"/>
                <a:cs typeface="Roboto"/>
                <a:sym typeface="Roboto"/>
              </a:rPr>
              <a:t>Example of data, information and knowledge</a:t>
            </a:r>
          </a:p>
          <a:p>
            <a:pPr marL="0" lvl="0" indent="0" algn="l" rtl="0">
              <a:lnSpc>
                <a:spcPct val="100000"/>
              </a:lnSpc>
              <a:spcBef>
                <a:spcPts val="0"/>
              </a:spcBef>
              <a:spcAft>
                <a:spcPts val="0"/>
              </a:spcAft>
              <a:buSzPts val="1400"/>
              <a:buNone/>
            </a:pPr>
            <a:r>
              <a:rPr lang="en-US" sz="1200" dirty="0">
                <a:solidFill>
                  <a:srgbClr val="333333"/>
                </a:solidFill>
                <a:highlight>
                  <a:srgbClr val="FFFFFF"/>
                </a:highlight>
                <a:latin typeface="Roboto"/>
                <a:ea typeface="Roboto"/>
                <a:cs typeface="Roboto"/>
                <a:sym typeface="Roboto"/>
              </a:rPr>
              <a:t>A student secures 450 marks. Here 450 is data, marks of the student is the information and hard work required to get the marks is knowledge.</a:t>
            </a:r>
            <a:endParaRPr lang="tr-TR" sz="1200" dirty="0">
              <a:solidFill>
                <a:srgbClr val="333333"/>
              </a:solidFill>
              <a:highlight>
                <a:srgbClr val="FFFFFF"/>
              </a:highlight>
              <a:latin typeface="Roboto"/>
              <a:ea typeface="Roboto"/>
              <a:cs typeface="Roboto"/>
              <a:sym typeface="Roboto"/>
            </a:endParaRPr>
          </a:p>
          <a:p>
            <a:pPr marL="0" lvl="0" indent="0" algn="l" rtl="0">
              <a:lnSpc>
                <a:spcPct val="100000"/>
              </a:lnSpc>
              <a:spcBef>
                <a:spcPts val="0"/>
              </a:spcBef>
              <a:spcAft>
                <a:spcPts val="0"/>
              </a:spcAft>
              <a:buSzPts val="1400"/>
              <a:buNone/>
            </a:pPr>
            <a:r>
              <a:rPr lang="tr-TR" sz="1200" dirty="0">
                <a:solidFill>
                  <a:srgbClr val="333333"/>
                </a:solidFill>
                <a:highlight>
                  <a:srgbClr val="FFFFFF"/>
                </a:highlight>
                <a:latin typeface="Roboto"/>
                <a:ea typeface="Roboto"/>
                <a:cs typeface="Roboto"/>
                <a:sym typeface="Roboto"/>
              </a:rPr>
              <a:t>***</a:t>
            </a:r>
          </a:p>
          <a:p>
            <a:pPr marL="0" lvl="0" indent="0" algn="l" rtl="0">
              <a:lnSpc>
                <a:spcPct val="100000"/>
              </a:lnSpc>
              <a:spcBef>
                <a:spcPts val="0"/>
              </a:spcBef>
              <a:spcAft>
                <a:spcPts val="0"/>
              </a:spcAft>
              <a:buSzPts val="1400"/>
              <a:buNone/>
            </a:pPr>
            <a:r>
              <a:rPr lang="tr-TR" sz="1200" dirty="0" err="1">
                <a:solidFill>
                  <a:srgbClr val="333333"/>
                </a:solidFill>
                <a:highlight>
                  <a:srgbClr val="FFFFFF"/>
                </a:highlight>
                <a:latin typeface="Roboto"/>
                <a:ea typeface="Roboto"/>
                <a:cs typeface="Roboto"/>
                <a:sym typeface="Roboto"/>
              </a:rPr>
              <a:t>veritabanı</a:t>
            </a:r>
            <a:r>
              <a:rPr lang="tr-TR" sz="1200" dirty="0">
                <a:solidFill>
                  <a:srgbClr val="333333"/>
                </a:solidFill>
                <a:highlight>
                  <a:srgbClr val="FFFFFF"/>
                </a:highlight>
                <a:latin typeface="Roboto"/>
                <a:ea typeface="Roboto"/>
                <a:cs typeface="Roboto"/>
                <a:sym typeface="Roboto"/>
              </a:rPr>
              <a:t> kavramı, verilerin belirli bir sıra ile saklandığı sistemlere verilen genel isimdir.</a:t>
            </a:r>
          </a:p>
          <a:p>
            <a:pPr marL="0" lvl="0" indent="0" algn="l" rtl="0">
              <a:lnSpc>
                <a:spcPct val="100000"/>
              </a:lnSpc>
              <a:spcBef>
                <a:spcPts val="0"/>
              </a:spcBef>
              <a:spcAft>
                <a:spcPts val="0"/>
              </a:spcAft>
              <a:buSzPts val="1400"/>
              <a:buNone/>
            </a:pPr>
            <a:r>
              <a:rPr lang="tr-TR" sz="1200" dirty="0" err="1">
                <a:solidFill>
                  <a:srgbClr val="333333"/>
                </a:solidFill>
                <a:highlight>
                  <a:srgbClr val="FFFFFF"/>
                </a:highlight>
                <a:latin typeface="Roboto"/>
                <a:ea typeface="Roboto"/>
                <a:cs typeface="Roboto"/>
                <a:sym typeface="Roboto"/>
              </a:rPr>
              <a:t>Veritabanı</a:t>
            </a:r>
            <a:r>
              <a:rPr lang="tr-TR" sz="1200" dirty="0">
                <a:solidFill>
                  <a:srgbClr val="333333"/>
                </a:solidFill>
                <a:highlight>
                  <a:srgbClr val="FFFFFF"/>
                </a:highlight>
                <a:latin typeface="Roboto"/>
                <a:ea typeface="Roboto"/>
                <a:cs typeface="Roboto"/>
                <a:sym typeface="Roboto"/>
              </a:rPr>
              <a:t>, genellikle bir bilgisayar sisteminde  elektronik olarak depolanan düzenli bir yapılandırılmış bilgi veya veri koleksiyonudur.</a:t>
            </a:r>
          </a:p>
          <a:p>
            <a:pPr marL="0" lvl="0" indent="0" algn="l" rtl="0">
              <a:lnSpc>
                <a:spcPct val="100000"/>
              </a:lnSpc>
              <a:spcBef>
                <a:spcPts val="0"/>
              </a:spcBef>
              <a:spcAft>
                <a:spcPts val="0"/>
              </a:spcAft>
              <a:buSzPts val="1400"/>
              <a:buNone/>
            </a:pPr>
            <a:endParaRPr lang="tr-TR" sz="1200" dirty="0">
              <a:solidFill>
                <a:srgbClr val="333333"/>
              </a:solidFill>
              <a:highlight>
                <a:srgbClr val="FFFFFF"/>
              </a:highlight>
              <a:latin typeface="Roboto"/>
              <a:ea typeface="Roboto"/>
              <a:cs typeface="Roboto"/>
              <a:sym typeface="Roboto"/>
            </a:endParaRPr>
          </a:p>
          <a:p>
            <a:pPr marL="0" lvl="0" indent="0" algn="l" rtl="0">
              <a:lnSpc>
                <a:spcPct val="100000"/>
              </a:lnSpc>
              <a:spcBef>
                <a:spcPts val="0"/>
              </a:spcBef>
              <a:spcAft>
                <a:spcPts val="0"/>
              </a:spcAft>
              <a:buSzPts val="1400"/>
              <a:buNone/>
            </a:pPr>
            <a:r>
              <a:rPr lang="en-US" sz="1200" dirty="0">
                <a:solidFill>
                  <a:srgbClr val="333333"/>
                </a:solidFill>
                <a:highlight>
                  <a:srgbClr val="FFFFFF"/>
                </a:highlight>
                <a:latin typeface="Roboto"/>
                <a:ea typeface="Roboto"/>
                <a:cs typeface="Roboto"/>
                <a:sym typeface="Roboto"/>
              </a:rPr>
              <a:t>Data is a collection of facts, such as numbers, words, measurements, observations or just descriptions of things. Data can be qualitative or quantitative.</a:t>
            </a:r>
          </a:p>
          <a:p>
            <a:pPr marL="0" lvl="0" indent="0" algn="l" rtl="0">
              <a:lnSpc>
                <a:spcPct val="100000"/>
              </a:lnSpc>
              <a:spcBef>
                <a:spcPts val="0"/>
              </a:spcBef>
              <a:spcAft>
                <a:spcPts val="0"/>
              </a:spcAft>
              <a:buSzPts val="1400"/>
              <a:buNone/>
            </a:pPr>
            <a:r>
              <a:rPr lang="en-US" sz="1200" dirty="0">
                <a:solidFill>
                  <a:srgbClr val="333333"/>
                </a:solidFill>
                <a:highlight>
                  <a:srgbClr val="FFFFFF"/>
                </a:highlight>
                <a:latin typeface="Roboto"/>
                <a:ea typeface="Roboto"/>
                <a:cs typeface="Roboto"/>
                <a:sym typeface="Roboto"/>
              </a:rPr>
              <a:t>A database is a collection of information that is organized so that it can be easily accessed, managed and updated. </a:t>
            </a:r>
            <a:endParaRPr lang="tr-TR" sz="1200" dirty="0">
              <a:solidFill>
                <a:srgbClr val="333333"/>
              </a:solidFill>
              <a:highlight>
                <a:srgbClr val="FFFFFF"/>
              </a:highlight>
              <a:latin typeface="Roboto"/>
              <a:ea typeface="Roboto"/>
              <a:cs typeface="Roboto"/>
              <a:sym typeface="Roboto"/>
            </a:endParaRPr>
          </a:p>
          <a:p>
            <a:pPr marL="0" lvl="0" indent="0" algn="l" rtl="0">
              <a:lnSpc>
                <a:spcPct val="100000"/>
              </a:lnSpc>
              <a:spcBef>
                <a:spcPts val="0"/>
              </a:spcBef>
              <a:spcAft>
                <a:spcPts val="0"/>
              </a:spcAft>
              <a:buSzPts val="1400"/>
              <a:buNone/>
            </a:pPr>
            <a:endParaRPr lang="tr-TR" sz="1200" dirty="0">
              <a:solidFill>
                <a:srgbClr val="333333"/>
              </a:solidFill>
              <a:highlight>
                <a:srgbClr val="FFFFFF"/>
              </a:highlight>
              <a:latin typeface="Roboto"/>
              <a:ea typeface="Roboto"/>
              <a:cs typeface="Roboto"/>
              <a:sym typeface="Roboto"/>
            </a:endParaRPr>
          </a:p>
          <a:p>
            <a:pPr marL="0" lvl="0" indent="0" algn="l" rtl="0">
              <a:lnSpc>
                <a:spcPct val="100000"/>
              </a:lnSpc>
              <a:spcBef>
                <a:spcPts val="0"/>
              </a:spcBef>
              <a:spcAft>
                <a:spcPts val="0"/>
              </a:spcAft>
              <a:buSzPts val="1400"/>
              <a:buNone/>
            </a:pPr>
            <a:r>
              <a:rPr lang="en-US" sz="1200" dirty="0" err="1">
                <a:solidFill>
                  <a:srgbClr val="333333"/>
                </a:solidFill>
                <a:highlight>
                  <a:srgbClr val="FFFFFF"/>
                </a:highlight>
                <a:latin typeface="Roboto"/>
                <a:ea typeface="Roboto"/>
                <a:cs typeface="Roboto"/>
                <a:sym typeface="Roboto"/>
              </a:rPr>
              <a:t>EkstraVeri</a:t>
            </a:r>
            <a:r>
              <a:rPr lang="en-US" sz="1200" dirty="0">
                <a:solidFill>
                  <a:srgbClr val="333333"/>
                </a:solidFill>
                <a:highlight>
                  <a:srgbClr val="FFFFFF"/>
                </a:highlight>
                <a:latin typeface="Roboto"/>
                <a:ea typeface="Roboto"/>
                <a:cs typeface="Roboto"/>
                <a:sym typeface="Roboto"/>
              </a:rPr>
              <a:t>, </a:t>
            </a:r>
            <a:r>
              <a:rPr lang="en-US" sz="1200" dirty="0" err="1">
                <a:solidFill>
                  <a:srgbClr val="333333"/>
                </a:solidFill>
                <a:highlight>
                  <a:srgbClr val="FFFFFF"/>
                </a:highlight>
                <a:latin typeface="Roboto"/>
                <a:ea typeface="Roboto"/>
                <a:cs typeface="Roboto"/>
                <a:sym typeface="Roboto"/>
              </a:rPr>
              <a:t>herhangi</a:t>
            </a:r>
            <a:r>
              <a:rPr lang="en-US" sz="1200" dirty="0">
                <a:solidFill>
                  <a:srgbClr val="333333"/>
                </a:solidFill>
                <a:highlight>
                  <a:srgbClr val="FFFFFF"/>
                </a:highlight>
                <a:latin typeface="Roboto"/>
                <a:ea typeface="Roboto"/>
                <a:cs typeface="Roboto"/>
                <a:sym typeface="Roboto"/>
              </a:rPr>
              <a:t> </a:t>
            </a:r>
            <a:r>
              <a:rPr lang="en-US" sz="1200" dirty="0" err="1">
                <a:solidFill>
                  <a:srgbClr val="333333"/>
                </a:solidFill>
                <a:highlight>
                  <a:srgbClr val="FFFFFF"/>
                </a:highlight>
                <a:latin typeface="Roboto"/>
                <a:ea typeface="Roboto"/>
                <a:cs typeface="Roboto"/>
                <a:sym typeface="Roboto"/>
              </a:rPr>
              <a:t>bir</a:t>
            </a:r>
            <a:r>
              <a:rPr lang="en-US" sz="1200" dirty="0">
                <a:solidFill>
                  <a:srgbClr val="333333"/>
                </a:solidFill>
                <a:highlight>
                  <a:srgbClr val="FFFFFF"/>
                </a:highlight>
                <a:latin typeface="Roboto"/>
                <a:ea typeface="Roboto"/>
                <a:cs typeface="Roboto"/>
                <a:sym typeface="Roboto"/>
              </a:rPr>
              <a:t> </a:t>
            </a:r>
            <a:r>
              <a:rPr lang="en-US" sz="1200" dirty="0" err="1">
                <a:solidFill>
                  <a:srgbClr val="333333"/>
                </a:solidFill>
                <a:highlight>
                  <a:srgbClr val="FFFFFF"/>
                </a:highlight>
                <a:latin typeface="Roboto"/>
                <a:ea typeface="Roboto"/>
                <a:cs typeface="Roboto"/>
                <a:sym typeface="Roboto"/>
              </a:rPr>
              <a:t>bilgi</a:t>
            </a:r>
            <a:r>
              <a:rPr lang="en-US" sz="1200" dirty="0">
                <a:solidFill>
                  <a:srgbClr val="333333"/>
                </a:solidFill>
                <a:highlight>
                  <a:srgbClr val="FFFFFF"/>
                </a:highlight>
                <a:latin typeface="Roboto"/>
                <a:ea typeface="Roboto"/>
                <a:cs typeface="Roboto"/>
                <a:sym typeface="Roboto"/>
              </a:rPr>
              <a:t> </a:t>
            </a:r>
            <a:r>
              <a:rPr lang="en-US" sz="1200" dirty="0" err="1">
                <a:solidFill>
                  <a:srgbClr val="333333"/>
                </a:solidFill>
                <a:highlight>
                  <a:srgbClr val="FFFFFF"/>
                </a:highlight>
                <a:latin typeface="Roboto"/>
                <a:ea typeface="Roboto"/>
                <a:cs typeface="Roboto"/>
                <a:sym typeface="Roboto"/>
              </a:rPr>
              <a:t>işlem</a:t>
            </a:r>
            <a:r>
              <a:rPr lang="en-US" sz="1200" dirty="0">
                <a:solidFill>
                  <a:srgbClr val="333333"/>
                </a:solidFill>
                <a:highlight>
                  <a:srgbClr val="FFFFFF"/>
                </a:highlight>
                <a:latin typeface="Roboto"/>
                <a:ea typeface="Roboto"/>
                <a:cs typeface="Roboto"/>
                <a:sym typeface="Roboto"/>
              </a:rPr>
              <a:t> </a:t>
            </a:r>
            <a:r>
              <a:rPr lang="en-US" sz="1200" dirty="0" err="1">
                <a:solidFill>
                  <a:srgbClr val="333333"/>
                </a:solidFill>
                <a:highlight>
                  <a:srgbClr val="FFFFFF"/>
                </a:highlight>
                <a:latin typeface="Roboto"/>
                <a:ea typeface="Roboto"/>
                <a:cs typeface="Roboto"/>
                <a:sym typeface="Roboto"/>
              </a:rPr>
              <a:t>makinesi</a:t>
            </a:r>
            <a:r>
              <a:rPr lang="en-US" sz="1200" dirty="0">
                <a:solidFill>
                  <a:srgbClr val="333333"/>
                </a:solidFill>
                <a:highlight>
                  <a:srgbClr val="FFFFFF"/>
                </a:highlight>
                <a:latin typeface="Roboto"/>
                <a:ea typeface="Roboto"/>
                <a:cs typeface="Roboto"/>
                <a:sym typeface="Roboto"/>
              </a:rPr>
              <a:t> </a:t>
            </a:r>
            <a:r>
              <a:rPr lang="en-US" sz="1200" dirty="0" err="1">
                <a:solidFill>
                  <a:srgbClr val="333333"/>
                </a:solidFill>
                <a:highlight>
                  <a:srgbClr val="FFFFFF"/>
                </a:highlight>
                <a:latin typeface="Roboto"/>
                <a:ea typeface="Roboto"/>
                <a:cs typeface="Roboto"/>
                <a:sym typeface="Roboto"/>
              </a:rPr>
              <a:t>için</a:t>
            </a:r>
            <a:r>
              <a:rPr lang="en-US" sz="1200" dirty="0">
                <a:solidFill>
                  <a:srgbClr val="333333"/>
                </a:solidFill>
                <a:highlight>
                  <a:srgbClr val="FFFFFF"/>
                </a:highlight>
                <a:latin typeface="Roboto"/>
                <a:ea typeface="Roboto"/>
                <a:cs typeface="Roboto"/>
                <a:sym typeface="Roboto"/>
              </a:rPr>
              <a:t> </a:t>
            </a:r>
            <a:r>
              <a:rPr lang="en-US" sz="1200" dirty="0" err="1">
                <a:solidFill>
                  <a:srgbClr val="333333"/>
                </a:solidFill>
                <a:highlight>
                  <a:srgbClr val="FFFFFF"/>
                </a:highlight>
                <a:latin typeface="Roboto"/>
                <a:ea typeface="Roboto"/>
                <a:cs typeface="Roboto"/>
                <a:sym typeface="Roboto"/>
              </a:rPr>
              <a:t>işlenebilen</a:t>
            </a:r>
            <a:r>
              <a:rPr lang="en-US" sz="1200" dirty="0">
                <a:solidFill>
                  <a:srgbClr val="333333"/>
                </a:solidFill>
                <a:highlight>
                  <a:srgbClr val="FFFFFF"/>
                </a:highlight>
                <a:latin typeface="Roboto"/>
                <a:ea typeface="Roboto"/>
                <a:cs typeface="Roboto"/>
                <a:sym typeface="Roboto"/>
              </a:rPr>
              <a:t> ham </a:t>
            </a:r>
            <a:r>
              <a:rPr lang="en-US" sz="1200" dirty="0" err="1">
                <a:solidFill>
                  <a:srgbClr val="333333"/>
                </a:solidFill>
                <a:highlight>
                  <a:srgbClr val="FFFFFF"/>
                </a:highlight>
                <a:latin typeface="Roboto"/>
                <a:ea typeface="Roboto"/>
                <a:cs typeface="Roboto"/>
                <a:sym typeface="Roboto"/>
              </a:rPr>
              <a:t>maddedir</a:t>
            </a:r>
            <a:r>
              <a:rPr lang="en-US" sz="1200" dirty="0">
                <a:solidFill>
                  <a:srgbClr val="333333"/>
                </a:solidFill>
                <a:highlight>
                  <a:srgbClr val="FFFFFF"/>
                </a:highlight>
                <a:latin typeface="Roboto"/>
                <a:ea typeface="Roboto"/>
                <a:cs typeface="Roboto"/>
                <a:sym typeface="Roboto"/>
              </a:rPr>
              <a:t>.</a:t>
            </a:r>
            <a:endParaRPr lang="tr-TR" sz="1200" dirty="0">
              <a:solidFill>
                <a:srgbClr val="333333"/>
              </a:solidFill>
              <a:highlight>
                <a:srgbClr val="FFFFFF"/>
              </a:highlight>
              <a:latin typeface="Roboto"/>
              <a:ea typeface="Roboto"/>
              <a:cs typeface="Roboto"/>
              <a:sym typeface="Roboto"/>
            </a:endParaRPr>
          </a:p>
          <a:p>
            <a:pPr marL="0" lvl="0" indent="0" algn="l" rtl="0">
              <a:lnSpc>
                <a:spcPct val="100000"/>
              </a:lnSpc>
              <a:spcBef>
                <a:spcPts val="0"/>
              </a:spcBef>
              <a:spcAft>
                <a:spcPts val="0"/>
              </a:spcAft>
              <a:buSzPts val="1400"/>
              <a:buNone/>
            </a:pPr>
            <a:r>
              <a:rPr lang="en-US" sz="1200" dirty="0" err="1">
                <a:solidFill>
                  <a:srgbClr val="333333"/>
                </a:solidFill>
                <a:highlight>
                  <a:srgbClr val="FFFFFF"/>
                </a:highlight>
                <a:latin typeface="Roboto"/>
                <a:ea typeface="Roboto"/>
                <a:cs typeface="Roboto"/>
                <a:sym typeface="Roboto"/>
              </a:rPr>
              <a:t>Örneğin</a:t>
            </a:r>
            <a:r>
              <a:rPr lang="en-US" sz="1200" dirty="0">
                <a:solidFill>
                  <a:srgbClr val="333333"/>
                </a:solidFill>
                <a:highlight>
                  <a:srgbClr val="FFFFFF"/>
                </a:highlight>
                <a:latin typeface="Roboto"/>
                <a:ea typeface="Roboto"/>
                <a:cs typeface="Roboto"/>
                <a:sym typeface="Roboto"/>
              </a:rPr>
              <a:t> - </a:t>
            </a:r>
            <a:r>
              <a:rPr lang="en-US" sz="1200" dirty="0" err="1">
                <a:solidFill>
                  <a:srgbClr val="333333"/>
                </a:solidFill>
                <a:highlight>
                  <a:srgbClr val="FFFFFF"/>
                </a:highlight>
                <a:latin typeface="Roboto"/>
                <a:ea typeface="Roboto"/>
                <a:cs typeface="Roboto"/>
                <a:sym typeface="Roboto"/>
              </a:rPr>
              <a:t>Çalışan</a:t>
            </a:r>
            <a:r>
              <a:rPr lang="en-US" sz="1200" dirty="0">
                <a:solidFill>
                  <a:srgbClr val="333333"/>
                </a:solidFill>
                <a:highlight>
                  <a:srgbClr val="FFFFFF"/>
                </a:highlight>
                <a:latin typeface="Roboto"/>
                <a:ea typeface="Roboto"/>
                <a:cs typeface="Roboto"/>
                <a:sym typeface="Roboto"/>
              </a:rPr>
              <a:t> </a:t>
            </a:r>
            <a:r>
              <a:rPr lang="en-US" sz="1200" dirty="0" err="1">
                <a:solidFill>
                  <a:srgbClr val="333333"/>
                </a:solidFill>
                <a:highlight>
                  <a:srgbClr val="FFFFFF"/>
                </a:highlight>
                <a:latin typeface="Roboto"/>
                <a:ea typeface="Roboto"/>
                <a:cs typeface="Roboto"/>
                <a:sym typeface="Roboto"/>
              </a:rPr>
              <a:t>adı</a:t>
            </a:r>
            <a:r>
              <a:rPr lang="en-US" sz="1200" dirty="0">
                <a:solidFill>
                  <a:srgbClr val="333333"/>
                </a:solidFill>
                <a:highlight>
                  <a:srgbClr val="FFFFFF"/>
                </a:highlight>
                <a:latin typeface="Roboto"/>
                <a:ea typeface="Roboto"/>
                <a:cs typeface="Roboto"/>
                <a:sym typeface="Roboto"/>
              </a:rPr>
              <a:t>, </a:t>
            </a:r>
            <a:r>
              <a:rPr lang="en-US" sz="1200" dirty="0" err="1">
                <a:solidFill>
                  <a:srgbClr val="333333"/>
                </a:solidFill>
                <a:highlight>
                  <a:srgbClr val="FFFFFF"/>
                </a:highlight>
                <a:latin typeface="Roboto"/>
                <a:ea typeface="Roboto"/>
                <a:cs typeface="Roboto"/>
                <a:sym typeface="Roboto"/>
              </a:rPr>
              <a:t>Ürün</a:t>
            </a:r>
            <a:r>
              <a:rPr lang="en-US" sz="1200" dirty="0">
                <a:solidFill>
                  <a:srgbClr val="333333"/>
                </a:solidFill>
                <a:highlight>
                  <a:srgbClr val="FFFFFF"/>
                </a:highlight>
                <a:latin typeface="Roboto"/>
                <a:ea typeface="Roboto"/>
                <a:cs typeface="Roboto"/>
                <a:sym typeface="Roboto"/>
              </a:rPr>
              <a:t> </a:t>
            </a:r>
            <a:r>
              <a:rPr lang="en-US" sz="1200" dirty="0" err="1">
                <a:solidFill>
                  <a:srgbClr val="333333"/>
                </a:solidFill>
                <a:highlight>
                  <a:srgbClr val="FFFFFF"/>
                </a:highlight>
                <a:latin typeface="Roboto"/>
                <a:ea typeface="Roboto"/>
                <a:cs typeface="Roboto"/>
                <a:sym typeface="Roboto"/>
              </a:rPr>
              <a:t>adı</a:t>
            </a:r>
            <a:r>
              <a:rPr lang="en-US" sz="1200" dirty="0">
                <a:solidFill>
                  <a:srgbClr val="333333"/>
                </a:solidFill>
                <a:highlight>
                  <a:srgbClr val="FFFFFF"/>
                </a:highlight>
                <a:latin typeface="Roboto"/>
                <a:ea typeface="Roboto"/>
                <a:cs typeface="Roboto"/>
                <a:sym typeface="Roboto"/>
              </a:rPr>
              <a:t>, </a:t>
            </a:r>
            <a:r>
              <a:rPr lang="en-US" sz="1200" dirty="0" err="1">
                <a:solidFill>
                  <a:srgbClr val="333333"/>
                </a:solidFill>
                <a:highlight>
                  <a:srgbClr val="FFFFFF"/>
                </a:highlight>
                <a:latin typeface="Roboto"/>
                <a:ea typeface="Roboto"/>
                <a:cs typeface="Roboto"/>
                <a:sym typeface="Roboto"/>
              </a:rPr>
              <a:t>Öğrencinin</a:t>
            </a:r>
            <a:r>
              <a:rPr lang="en-US" sz="1200" dirty="0">
                <a:solidFill>
                  <a:srgbClr val="333333"/>
                </a:solidFill>
                <a:highlight>
                  <a:srgbClr val="FFFFFF"/>
                </a:highlight>
                <a:latin typeface="Roboto"/>
                <a:ea typeface="Roboto"/>
                <a:cs typeface="Roboto"/>
                <a:sym typeface="Roboto"/>
              </a:rPr>
              <a:t> </a:t>
            </a:r>
            <a:r>
              <a:rPr lang="en-US" sz="1200" dirty="0" err="1">
                <a:solidFill>
                  <a:srgbClr val="333333"/>
                </a:solidFill>
                <a:highlight>
                  <a:srgbClr val="FFFFFF"/>
                </a:highlight>
                <a:latin typeface="Roboto"/>
                <a:ea typeface="Roboto"/>
                <a:cs typeface="Roboto"/>
                <a:sym typeface="Roboto"/>
              </a:rPr>
              <a:t>adı</a:t>
            </a:r>
            <a:r>
              <a:rPr lang="en-US" sz="1200" dirty="0">
                <a:solidFill>
                  <a:srgbClr val="333333"/>
                </a:solidFill>
                <a:highlight>
                  <a:srgbClr val="FFFFFF"/>
                </a:highlight>
                <a:latin typeface="Roboto"/>
                <a:ea typeface="Roboto"/>
                <a:cs typeface="Roboto"/>
                <a:sym typeface="Roboto"/>
              </a:rPr>
              <a:t>, </a:t>
            </a:r>
            <a:r>
              <a:rPr lang="en-US" sz="1200" dirty="0" err="1">
                <a:solidFill>
                  <a:srgbClr val="333333"/>
                </a:solidFill>
                <a:highlight>
                  <a:srgbClr val="FFFFFF"/>
                </a:highlight>
                <a:latin typeface="Roboto"/>
                <a:ea typeface="Roboto"/>
                <a:cs typeface="Roboto"/>
                <a:sym typeface="Roboto"/>
              </a:rPr>
              <a:t>Öğrencinin</a:t>
            </a:r>
            <a:r>
              <a:rPr lang="en-US" sz="1200" dirty="0">
                <a:solidFill>
                  <a:srgbClr val="333333"/>
                </a:solidFill>
                <a:highlight>
                  <a:srgbClr val="FFFFFF"/>
                </a:highlight>
                <a:latin typeface="Roboto"/>
                <a:ea typeface="Roboto"/>
                <a:cs typeface="Roboto"/>
                <a:sym typeface="Roboto"/>
              </a:rPr>
              <a:t> </a:t>
            </a:r>
            <a:r>
              <a:rPr lang="en-US" sz="1200" dirty="0" err="1">
                <a:solidFill>
                  <a:srgbClr val="333333"/>
                </a:solidFill>
                <a:highlight>
                  <a:srgbClr val="FFFFFF"/>
                </a:highlight>
                <a:latin typeface="Roboto"/>
                <a:ea typeface="Roboto"/>
                <a:cs typeface="Roboto"/>
                <a:sym typeface="Roboto"/>
              </a:rPr>
              <a:t>Markaları</a:t>
            </a:r>
            <a:r>
              <a:rPr lang="en-US" sz="1200" dirty="0">
                <a:solidFill>
                  <a:srgbClr val="333333"/>
                </a:solidFill>
                <a:highlight>
                  <a:srgbClr val="FFFFFF"/>
                </a:highlight>
                <a:latin typeface="Roboto"/>
                <a:ea typeface="Roboto"/>
                <a:cs typeface="Roboto"/>
                <a:sym typeface="Roboto"/>
              </a:rPr>
              <a:t>, Cep </a:t>
            </a:r>
            <a:r>
              <a:rPr lang="en-US" sz="1200" dirty="0" err="1">
                <a:solidFill>
                  <a:srgbClr val="333333"/>
                </a:solidFill>
                <a:highlight>
                  <a:srgbClr val="FFFFFF"/>
                </a:highlight>
                <a:latin typeface="Roboto"/>
                <a:ea typeface="Roboto"/>
                <a:cs typeface="Roboto"/>
                <a:sym typeface="Roboto"/>
              </a:rPr>
              <a:t>telefonu</a:t>
            </a:r>
            <a:r>
              <a:rPr lang="en-US" sz="1200" dirty="0">
                <a:solidFill>
                  <a:srgbClr val="333333"/>
                </a:solidFill>
                <a:highlight>
                  <a:srgbClr val="FFFFFF"/>
                </a:highlight>
                <a:latin typeface="Roboto"/>
                <a:ea typeface="Roboto"/>
                <a:cs typeface="Roboto"/>
                <a:sym typeface="Roboto"/>
              </a:rPr>
              <a:t> </a:t>
            </a:r>
            <a:r>
              <a:rPr lang="en-US" sz="1200" dirty="0" err="1">
                <a:solidFill>
                  <a:srgbClr val="333333"/>
                </a:solidFill>
                <a:highlight>
                  <a:srgbClr val="FFFFFF"/>
                </a:highlight>
                <a:latin typeface="Roboto"/>
                <a:ea typeface="Roboto"/>
                <a:cs typeface="Roboto"/>
                <a:sym typeface="Roboto"/>
              </a:rPr>
              <a:t>numarası</a:t>
            </a:r>
            <a:r>
              <a:rPr lang="en-US" sz="1200" dirty="0">
                <a:solidFill>
                  <a:srgbClr val="333333"/>
                </a:solidFill>
                <a:highlight>
                  <a:srgbClr val="FFFFFF"/>
                </a:highlight>
                <a:latin typeface="Roboto"/>
                <a:ea typeface="Roboto"/>
                <a:cs typeface="Roboto"/>
                <a:sym typeface="Roboto"/>
              </a:rPr>
              <a:t>, </a:t>
            </a:r>
            <a:r>
              <a:rPr lang="en-US" sz="1200" dirty="0" err="1">
                <a:solidFill>
                  <a:srgbClr val="333333"/>
                </a:solidFill>
                <a:highlight>
                  <a:srgbClr val="FFFFFF"/>
                </a:highlight>
                <a:latin typeface="Roboto"/>
                <a:ea typeface="Roboto"/>
                <a:cs typeface="Roboto"/>
                <a:sym typeface="Roboto"/>
              </a:rPr>
              <a:t>Resim</a:t>
            </a:r>
            <a:r>
              <a:rPr lang="en-US" sz="1200" dirty="0">
                <a:solidFill>
                  <a:srgbClr val="333333"/>
                </a:solidFill>
                <a:highlight>
                  <a:srgbClr val="FFFFFF"/>
                </a:highlight>
                <a:latin typeface="Roboto"/>
                <a:ea typeface="Roboto"/>
                <a:cs typeface="Roboto"/>
                <a:sym typeface="Roboto"/>
              </a:rPr>
              <a:t> vb.</a:t>
            </a:r>
            <a:endParaRPr lang="tr-TR" sz="1200" dirty="0">
              <a:solidFill>
                <a:srgbClr val="333333"/>
              </a:solidFill>
              <a:highlight>
                <a:srgbClr val="FFFFFF"/>
              </a:highlight>
              <a:latin typeface="Roboto"/>
              <a:ea typeface="Roboto"/>
              <a:cs typeface="Roboto"/>
              <a:sym typeface="Roboto"/>
            </a:endParaRPr>
          </a:p>
          <a:p>
            <a:pPr marL="0" lvl="0" indent="0" algn="l" rtl="0">
              <a:lnSpc>
                <a:spcPct val="100000"/>
              </a:lnSpc>
              <a:spcBef>
                <a:spcPts val="0"/>
              </a:spcBef>
              <a:spcAft>
                <a:spcPts val="0"/>
              </a:spcAft>
              <a:buSzPts val="1400"/>
              <a:buNone/>
            </a:pPr>
            <a:r>
              <a:rPr lang="en-US" sz="1200" dirty="0">
                <a:solidFill>
                  <a:srgbClr val="333333"/>
                </a:solidFill>
                <a:highlight>
                  <a:srgbClr val="FFFFFF"/>
                </a:highlight>
                <a:latin typeface="Roboto"/>
                <a:ea typeface="Roboto"/>
                <a:cs typeface="Roboto"/>
                <a:sym typeface="Roboto"/>
              </a:rPr>
              <a:t>Bilgi, </a:t>
            </a:r>
            <a:r>
              <a:rPr lang="en-US" sz="1200" dirty="0" err="1">
                <a:solidFill>
                  <a:srgbClr val="333333"/>
                </a:solidFill>
                <a:highlight>
                  <a:srgbClr val="FFFFFF"/>
                </a:highlight>
                <a:latin typeface="Roboto"/>
                <a:ea typeface="Roboto"/>
                <a:cs typeface="Roboto"/>
                <a:sym typeface="Roboto"/>
              </a:rPr>
              <a:t>daha</a:t>
            </a:r>
            <a:r>
              <a:rPr lang="en-US" sz="1200" dirty="0">
                <a:solidFill>
                  <a:srgbClr val="333333"/>
                </a:solidFill>
                <a:highlight>
                  <a:srgbClr val="FFFFFF"/>
                </a:highlight>
                <a:latin typeface="Roboto"/>
                <a:ea typeface="Roboto"/>
                <a:cs typeface="Roboto"/>
                <a:sym typeface="Roboto"/>
              </a:rPr>
              <a:t> </a:t>
            </a:r>
            <a:r>
              <a:rPr lang="en-US" sz="1200" dirty="0" err="1">
                <a:solidFill>
                  <a:srgbClr val="333333"/>
                </a:solidFill>
                <a:highlight>
                  <a:srgbClr val="FFFFFF"/>
                </a:highlight>
                <a:latin typeface="Roboto"/>
                <a:ea typeface="Roboto"/>
                <a:cs typeface="Roboto"/>
                <a:sym typeface="Roboto"/>
              </a:rPr>
              <a:t>kullanışlı</a:t>
            </a:r>
            <a:r>
              <a:rPr lang="en-US" sz="1200" dirty="0">
                <a:solidFill>
                  <a:srgbClr val="333333"/>
                </a:solidFill>
                <a:highlight>
                  <a:srgbClr val="FFFFFF"/>
                </a:highlight>
                <a:latin typeface="Roboto"/>
                <a:ea typeface="Roboto"/>
                <a:cs typeface="Roboto"/>
                <a:sym typeface="Roboto"/>
              </a:rPr>
              <a:t> </a:t>
            </a:r>
            <a:r>
              <a:rPr lang="en-US" sz="1200" dirty="0" err="1">
                <a:solidFill>
                  <a:srgbClr val="333333"/>
                </a:solidFill>
                <a:highlight>
                  <a:srgbClr val="FFFFFF"/>
                </a:highlight>
                <a:latin typeface="Roboto"/>
                <a:ea typeface="Roboto"/>
                <a:cs typeface="Roboto"/>
                <a:sym typeface="Roboto"/>
              </a:rPr>
              <a:t>veya</a:t>
            </a:r>
            <a:r>
              <a:rPr lang="en-US" sz="1200" dirty="0">
                <a:solidFill>
                  <a:srgbClr val="333333"/>
                </a:solidFill>
                <a:highlight>
                  <a:srgbClr val="FFFFFF"/>
                </a:highlight>
                <a:latin typeface="Roboto"/>
                <a:ea typeface="Roboto"/>
                <a:cs typeface="Roboto"/>
                <a:sym typeface="Roboto"/>
              </a:rPr>
              <a:t> </a:t>
            </a:r>
            <a:r>
              <a:rPr lang="en-US" sz="1200" dirty="0" err="1">
                <a:solidFill>
                  <a:srgbClr val="333333"/>
                </a:solidFill>
                <a:highlight>
                  <a:srgbClr val="FFFFFF"/>
                </a:highlight>
                <a:latin typeface="Roboto"/>
                <a:ea typeface="Roboto"/>
                <a:cs typeface="Roboto"/>
                <a:sym typeface="Roboto"/>
              </a:rPr>
              <a:t>akıllı</a:t>
            </a:r>
            <a:r>
              <a:rPr lang="en-US" sz="1200" dirty="0">
                <a:solidFill>
                  <a:srgbClr val="333333"/>
                </a:solidFill>
                <a:highlight>
                  <a:srgbClr val="FFFFFF"/>
                </a:highlight>
                <a:latin typeface="Roboto"/>
                <a:ea typeface="Roboto"/>
                <a:cs typeface="Roboto"/>
                <a:sym typeface="Roboto"/>
              </a:rPr>
              <a:t> </a:t>
            </a:r>
            <a:r>
              <a:rPr lang="en-US" sz="1200" dirty="0" err="1">
                <a:solidFill>
                  <a:srgbClr val="333333"/>
                </a:solidFill>
                <a:highlight>
                  <a:srgbClr val="FFFFFF"/>
                </a:highlight>
                <a:latin typeface="Roboto"/>
                <a:ea typeface="Roboto"/>
                <a:cs typeface="Roboto"/>
                <a:sym typeface="Roboto"/>
              </a:rPr>
              <a:t>bir</a:t>
            </a:r>
            <a:r>
              <a:rPr lang="en-US" sz="1200" dirty="0">
                <a:solidFill>
                  <a:srgbClr val="333333"/>
                </a:solidFill>
                <a:highlight>
                  <a:srgbClr val="FFFFFF"/>
                </a:highlight>
                <a:latin typeface="Roboto"/>
                <a:ea typeface="Roboto"/>
                <a:cs typeface="Roboto"/>
                <a:sym typeface="Roboto"/>
              </a:rPr>
              <a:t> forma </a:t>
            </a:r>
            <a:r>
              <a:rPr lang="en-US" sz="1200" dirty="0" err="1">
                <a:solidFill>
                  <a:srgbClr val="333333"/>
                </a:solidFill>
                <a:highlight>
                  <a:srgbClr val="FFFFFF"/>
                </a:highlight>
                <a:latin typeface="Roboto"/>
                <a:ea typeface="Roboto"/>
                <a:cs typeface="Roboto"/>
                <a:sym typeface="Roboto"/>
              </a:rPr>
              <a:t>dönüştürülmüş</a:t>
            </a:r>
            <a:r>
              <a:rPr lang="en-US" sz="1200" dirty="0">
                <a:solidFill>
                  <a:srgbClr val="333333"/>
                </a:solidFill>
                <a:highlight>
                  <a:srgbClr val="FFFFFF"/>
                </a:highlight>
                <a:latin typeface="Roboto"/>
                <a:ea typeface="Roboto"/>
                <a:cs typeface="Roboto"/>
                <a:sym typeface="Roboto"/>
              </a:rPr>
              <a:t> </a:t>
            </a:r>
            <a:r>
              <a:rPr lang="en-US" sz="1200" dirty="0" err="1">
                <a:solidFill>
                  <a:srgbClr val="333333"/>
                </a:solidFill>
                <a:highlight>
                  <a:srgbClr val="FFFFFF"/>
                </a:highlight>
                <a:latin typeface="Roboto"/>
                <a:ea typeface="Roboto"/>
                <a:cs typeface="Roboto"/>
                <a:sym typeface="Roboto"/>
              </a:rPr>
              <a:t>veridir.Örneğin</a:t>
            </a:r>
            <a:r>
              <a:rPr lang="en-US" sz="1200" dirty="0">
                <a:solidFill>
                  <a:srgbClr val="333333"/>
                </a:solidFill>
                <a:highlight>
                  <a:srgbClr val="FFFFFF"/>
                </a:highlight>
                <a:latin typeface="Roboto"/>
                <a:ea typeface="Roboto"/>
                <a:cs typeface="Roboto"/>
                <a:sym typeface="Roboto"/>
              </a:rPr>
              <a:t>: </a:t>
            </a:r>
            <a:r>
              <a:rPr lang="en-US" sz="1200" dirty="0" err="1">
                <a:solidFill>
                  <a:srgbClr val="333333"/>
                </a:solidFill>
                <a:highlight>
                  <a:srgbClr val="FFFFFF"/>
                </a:highlight>
                <a:latin typeface="Roboto"/>
                <a:ea typeface="Roboto"/>
                <a:cs typeface="Roboto"/>
                <a:sym typeface="Roboto"/>
              </a:rPr>
              <a:t>Rapor</a:t>
            </a:r>
            <a:r>
              <a:rPr lang="en-US" sz="1200" dirty="0">
                <a:solidFill>
                  <a:srgbClr val="333333"/>
                </a:solidFill>
                <a:highlight>
                  <a:srgbClr val="FFFFFF"/>
                </a:highlight>
                <a:latin typeface="Roboto"/>
                <a:ea typeface="Roboto"/>
                <a:cs typeface="Roboto"/>
                <a:sym typeface="Roboto"/>
              </a:rPr>
              <a:t> </a:t>
            </a:r>
            <a:r>
              <a:rPr lang="en-US" sz="1200" dirty="0" err="1">
                <a:solidFill>
                  <a:srgbClr val="333333"/>
                </a:solidFill>
                <a:highlight>
                  <a:srgbClr val="FFFFFF"/>
                </a:highlight>
                <a:latin typeface="Roboto"/>
                <a:ea typeface="Roboto"/>
                <a:cs typeface="Roboto"/>
                <a:sym typeface="Roboto"/>
              </a:rPr>
              <a:t>kartı</a:t>
            </a:r>
            <a:r>
              <a:rPr lang="en-US" sz="1200" dirty="0">
                <a:solidFill>
                  <a:srgbClr val="333333"/>
                </a:solidFill>
                <a:highlight>
                  <a:srgbClr val="FFFFFF"/>
                </a:highlight>
                <a:latin typeface="Roboto"/>
                <a:ea typeface="Roboto"/>
                <a:cs typeface="Roboto"/>
                <a:sym typeface="Roboto"/>
              </a:rPr>
              <a:t> </a:t>
            </a:r>
            <a:r>
              <a:rPr lang="en-US" sz="1200" dirty="0" err="1">
                <a:solidFill>
                  <a:srgbClr val="333333"/>
                </a:solidFill>
                <a:highlight>
                  <a:srgbClr val="FFFFFF"/>
                </a:highlight>
                <a:latin typeface="Roboto"/>
                <a:ea typeface="Roboto"/>
                <a:cs typeface="Roboto"/>
                <a:sym typeface="Roboto"/>
              </a:rPr>
              <a:t>sayfası</a:t>
            </a:r>
            <a:r>
              <a:rPr lang="en-US" sz="1200" dirty="0">
                <a:solidFill>
                  <a:srgbClr val="333333"/>
                </a:solidFill>
                <a:highlight>
                  <a:srgbClr val="FFFFFF"/>
                </a:highlight>
                <a:latin typeface="Roboto"/>
                <a:ea typeface="Roboto"/>
                <a:cs typeface="Roboto"/>
                <a:sym typeface="Roboto"/>
              </a:rPr>
              <a:t>.</a:t>
            </a:r>
            <a:endParaRPr lang="tr-TR" sz="1200" dirty="0">
              <a:solidFill>
                <a:srgbClr val="333333"/>
              </a:solidFill>
              <a:highlight>
                <a:srgbClr val="FFFFFF"/>
              </a:highlight>
              <a:latin typeface="Roboto"/>
              <a:ea typeface="Roboto"/>
              <a:cs typeface="Roboto"/>
              <a:sym typeface="Roboto"/>
            </a:endParaRPr>
          </a:p>
          <a:p>
            <a:pPr marL="0" lvl="0" indent="0" algn="l" rtl="0">
              <a:lnSpc>
                <a:spcPct val="100000"/>
              </a:lnSpc>
              <a:spcBef>
                <a:spcPts val="0"/>
              </a:spcBef>
              <a:spcAft>
                <a:spcPts val="0"/>
              </a:spcAft>
              <a:buSzPts val="1400"/>
              <a:buNone/>
            </a:pPr>
            <a:r>
              <a:rPr lang="en-US" sz="1200" dirty="0" err="1">
                <a:solidFill>
                  <a:srgbClr val="333333"/>
                </a:solidFill>
                <a:highlight>
                  <a:srgbClr val="FFFFFF"/>
                </a:highlight>
                <a:latin typeface="Roboto"/>
                <a:ea typeface="Roboto"/>
                <a:cs typeface="Roboto"/>
                <a:sym typeface="Roboto"/>
              </a:rPr>
              <a:t>Bilgiİnsan</a:t>
            </a:r>
            <a:r>
              <a:rPr lang="en-US" sz="1200" dirty="0">
                <a:solidFill>
                  <a:srgbClr val="333333"/>
                </a:solidFill>
                <a:highlight>
                  <a:srgbClr val="FFFFFF"/>
                </a:highlight>
                <a:latin typeface="Roboto"/>
                <a:ea typeface="Roboto"/>
                <a:cs typeface="Roboto"/>
                <a:sym typeface="Roboto"/>
              </a:rPr>
              <a:t> </a:t>
            </a:r>
            <a:r>
              <a:rPr lang="en-US" sz="1200" dirty="0" err="1">
                <a:solidFill>
                  <a:srgbClr val="333333"/>
                </a:solidFill>
                <a:highlight>
                  <a:srgbClr val="FFFFFF"/>
                </a:highlight>
                <a:latin typeface="Roboto"/>
                <a:ea typeface="Roboto"/>
                <a:cs typeface="Roboto"/>
                <a:sym typeface="Roboto"/>
              </a:rPr>
              <a:t>zihni</a:t>
            </a:r>
            <a:r>
              <a:rPr lang="en-US" sz="1200" dirty="0">
                <a:solidFill>
                  <a:srgbClr val="333333"/>
                </a:solidFill>
                <a:highlight>
                  <a:srgbClr val="FFFFFF"/>
                </a:highlight>
                <a:latin typeface="Roboto"/>
                <a:ea typeface="Roboto"/>
                <a:cs typeface="Roboto"/>
                <a:sym typeface="Roboto"/>
              </a:rPr>
              <a:t> </a:t>
            </a:r>
            <a:r>
              <a:rPr lang="en-US" sz="1200" dirty="0" err="1">
                <a:solidFill>
                  <a:srgbClr val="333333"/>
                </a:solidFill>
                <a:highlight>
                  <a:srgbClr val="FFFFFF"/>
                </a:highlight>
                <a:latin typeface="Roboto"/>
                <a:ea typeface="Roboto"/>
                <a:cs typeface="Roboto"/>
                <a:sym typeface="Roboto"/>
              </a:rPr>
              <a:t>bilgiyi</a:t>
            </a:r>
            <a:r>
              <a:rPr lang="en-US" sz="1200" dirty="0">
                <a:solidFill>
                  <a:srgbClr val="333333"/>
                </a:solidFill>
                <a:highlight>
                  <a:srgbClr val="FFFFFF"/>
                </a:highlight>
                <a:latin typeface="Roboto"/>
                <a:ea typeface="Roboto"/>
                <a:cs typeface="Roboto"/>
                <a:sym typeface="Roboto"/>
              </a:rPr>
              <a:t> </a:t>
            </a:r>
            <a:r>
              <a:rPr lang="en-US" sz="1200" dirty="0" err="1">
                <a:solidFill>
                  <a:srgbClr val="333333"/>
                </a:solidFill>
                <a:highlight>
                  <a:srgbClr val="FFFFFF"/>
                </a:highlight>
                <a:latin typeface="Roboto"/>
                <a:ea typeface="Roboto"/>
                <a:cs typeface="Roboto"/>
                <a:sym typeface="Roboto"/>
              </a:rPr>
              <a:t>bilinçli</a:t>
            </a:r>
            <a:r>
              <a:rPr lang="en-US" sz="1200" dirty="0">
                <a:solidFill>
                  <a:srgbClr val="333333"/>
                </a:solidFill>
                <a:highlight>
                  <a:srgbClr val="FFFFFF"/>
                </a:highlight>
                <a:latin typeface="Roboto"/>
                <a:ea typeface="Roboto"/>
                <a:cs typeface="Roboto"/>
                <a:sym typeface="Roboto"/>
              </a:rPr>
              <a:t> </a:t>
            </a:r>
            <a:r>
              <a:rPr lang="en-US" sz="1200" dirty="0" err="1">
                <a:solidFill>
                  <a:srgbClr val="333333"/>
                </a:solidFill>
                <a:highlight>
                  <a:srgbClr val="FFFFFF"/>
                </a:highlight>
                <a:latin typeface="Roboto"/>
                <a:ea typeface="Roboto"/>
                <a:cs typeface="Roboto"/>
                <a:sym typeface="Roboto"/>
              </a:rPr>
              <a:t>olarak</a:t>
            </a:r>
            <a:r>
              <a:rPr lang="en-US" sz="1200" dirty="0">
                <a:solidFill>
                  <a:srgbClr val="333333"/>
                </a:solidFill>
                <a:highlight>
                  <a:srgbClr val="FFFFFF"/>
                </a:highlight>
                <a:latin typeface="Roboto"/>
                <a:ea typeface="Roboto"/>
                <a:cs typeface="Roboto"/>
                <a:sym typeface="Roboto"/>
              </a:rPr>
              <a:t> organize </a:t>
            </a:r>
            <a:r>
              <a:rPr lang="en-US" sz="1200" dirty="0" err="1">
                <a:solidFill>
                  <a:srgbClr val="333333"/>
                </a:solidFill>
                <a:highlight>
                  <a:srgbClr val="FFFFFF"/>
                </a:highlight>
                <a:latin typeface="Roboto"/>
                <a:ea typeface="Roboto"/>
                <a:cs typeface="Roboto"/>
                <a:sym typeface="Roboto"/>
              </a:rPr>
              <a:t>eder</a:t>
            </a:r>
            <a:r>
              <a:rPr lang="en-US" sz="1200" dirty="0">
                <a:solidFill>
                  <a:srgbClr val="333333"/>
                </a:solidFill>
                <a:highlight>
                  <a:srgbClr val="FFFFFF"/>
                </a:highlight>
                <a:latin typeface="Roboto"/>
                <a:ea typeface="Roboto"/>
                <a:cs typeface="Roboto"/>
                <a:sym typeface="Roboto"/>
              </a:rPr>
              <a:t> </a:t>
            </a:r>
            <a:r>
              <a:rPr lang="en-US" sz="1200" dirty="0" err="1">
                <a:solidFill>
                  <a:srgbClr val="333333"/>
                </a:solidFill>
                <a:highlight>
                  <a:srgbClr val="FFFFFF"/>
                </a:highlight>
                <a:latin typeface="Roboto"/>
                <a:ea typeface="Roboto"/>
                <a:cs typeface="Roboto"/>
                <a:sym typeface="Roboto"/>
              </a:rPr>
              <a:t>ve</a:t>
            </a:r>
            <a:r>
              <a:rPr lang="en-US" sz="1200" dirty="0">
                <a:solidFill>
                  <a:srgbClr val="333333"/>
                </a:solidFill>
                <a:highlight>
                  <a:srgbClr val="FFFFFF"/>
                </a:highlight>
                <a:latin typeface="Roboto"/>
                <a:ea typeface="Roboto"/>
                <a:cs typeface="Roboto"/>
                <a:sym typeface="Roboto"/>
              </a:rPr>
              <a:t> </a:t>
            </a:r>
            <a:r>
              <a:rPr lang="en-US" sz="1200" dirty="0" err="1">
                <a:solidFill>
                  <a:srgbClr val="333333"/>
                </a:solidFill>
                <a:highlight>
                  <a:srgbClr val="FFFFFF"/>
                </a:highlight>
                <a:latin typeface="Roboto"/>
                <a:ea typeface="Roboto"/>
                <a:cs typeface="Roboto"/>
                <a:sym typeface="Roboto"/>
              </a:rPr>
              <a:t>bilgi</a:t>
            </a:r>
            <a:r>
              <a:rPr lang="en-US" sz="1200" dirty="0">
                <a:solidFill>
                  <a:srgbClr val="333333"/>
                </a:solidFill>
                <a:highlight>
                  <a:srgbClr val="FFFFFF"/>
                </a:highlight>
                <a:latin typeface="Roboto"/>
                <a:ea typeface="Roboto"/>
                <a:cs typeface="Roboto"/>
                <a:sym typeface="Roboto"/>
              </a:rPr>
              <a:t> </a:t>
            </a:r>
            <a:r>
              <a:rPr lang="en-US" sz="1200" dirty="0" err="1">
                <a:solidFill>
                  <a:srgbClr val="333333"/>
                </a:solidFill>
                <a:highlight>
                  <a:srgbClr val="FFFFFF"/>
                </a:highlight>
                <a:latin typeface="Roboto"/>
                <a:ea typeface="Roboto"/>
                <a:cs typeface="Roboto"/>
                <a:sym typeface="Roboto"/>
              </a:rPr>
              <a:t>üretmek</a:t>
            </a:r>
            <a:r>
              <a:rPr lang="en-US" sz="1200" dirty="0">
                <a:solidFill>
                  <a:srgbClr val="333333"/>
                </a:solidFill>
                <a:highlight>
                  <a:srgbClr val="FFFFFF"/>
                </a:highlight>
                <a:latin typeface="Roboto"/>
                <a:ea typeface="Roboto"/>
                <a:cs typeface="Roboto"/>
                <a:sym typeface="Roboto"/>
              </a:rPr>
              <a:t> </a:t>
            </a:r>
            <a:r>
              <a:rPr lang="en-US" sz="1200" dirty="0" err="1">
                <a:solidFill>
                  <a:srgbClr val="333333"/>
                </a:solidFill>
                <a:highlight>
                  <a:srgbClr val="FFFFFF"/>
                </a:highlight>
                <a:latin typeface="Roboto"/>
                <a:ea typeface="Roboto"/>
                <a:cs typeface="Roboto"/>
                <a:sym typeface="Roboto"/>
              </a:rPr>
              <a:t>için</a:t>
            </a:r>
            <a:r>
              <a:rPr lang="en-US" sz="1200" dirty="0">
                <a:solidFill>
                  <a:srgbClr val="333333"/>
                </a:solidFill>
                <a:highlight>
                  <a:srgbClr val="FFFFFF"/>
                </a:highlight>
                <a:latin typeface="Roboto"/>
                <a:ea typeface="Roboto"/>
                <a:cs typeface="Roboto"/>
                <a:sym typeface="Roboto"/>
              </a:rPr>
              <a:t> </a:t>
            </a:r>
            <a:r>
              <a:rPr lang="en-US" sz="1200" dirty="0" err="1">
                <a:solidFill>
                  <a:srgbClr val="333333"/>
                </a:solidFill>
                <a:highlight>
                  <a:srgbClr val="FFFFFF"/>
                </a:highlight>
                <a:latin typeface="Roboto"/>
                <a:ea typeface="Roboto"/>
                <a:cs typeface="Roboto"/>
                <a:sym typeface="Roboto"/>
              </a:rPr>
              <a:t>değerlendirir</a:t>
            </a:r>
            <a:r>
              <a:rPr lang="en-US" sz="1200" dirty="0">
                <a:solidFill>
                  <a:srgbClr val="333333"/>
                </a:solidFill>
                <a:highlight>
                  <a:srgbClr val="FFFFFF"/>
                </a:highlight>
                <a:latin typeface="Roboto"/>
                <a:ea typeface="Roboto"/>
                <a:cs typeface="Roboto"/>
                <a:sym typeface="Roboto"/>
              </a:rPr>
              <a:t>.</a:t>
            </a:r>
            <a:endParaRPr lang="tr-TR" sz="1200" dirty="0">
              <a:solidFill>
                <a:srgbClr val="333333"/>
              </a:solidFill>
              <a:highlight>
                <a:srgbClr val="FFFFFF"/>
              </a:highlight>
              <a:latin typeface="Roboto"/>
              <a:ea typeface="Roboto"/>
              <a:cs typeface="Roboto"/>
              <a:sym typeface="Roboto"/>
            </a:endParaRPr>
          </a:p>
          <a:p>
            <a:pPr marL="0" lvl="0" indent="0" algn="l" rtl="0">
              <a:lnSpc>
                <a:spcPct val="100000"/>
              </a:lnSpc>
              <a:spcBef>
                <a:spcPts val="0"/>
              </a:spcBef>
              <a:spcAft>
                <a:spcPts val="0"/>
              </a:spcAft>
              <a:buSzPts val="1400"/>
              <a:buNone/>
            </a:pPr>
            <a:r>
              <a:rPr lang="en-US" sz="1200" dirty="0">
                <a:solidFill>
                  <a:srgbClr val="333333"/>
                </a:solidFill>
                <a:highlight>
                  <a:srgbClr val="FFFFFF"/>
                </a:highlight>
                <a:latin typeface="Roboto"/>
                <a:ea typeface="Roboto"/>
                <a:cs typeface="Roboto"/>
                <a:sym typeface="Roboto"/>
              </a:rPr>
              <a:t>Veri, </a:t>
            </a:r>
            <a:r>
              <a:rPr lang="en-US" sz="1200" dirty="0" err="1">
                <a:solidFill>
                  <a:srgbClr val="333333"/>
                </a:solidFill>
                <a:highlight>
                  <a:srgbClr val="FFFFFF"/>
                </a:highlight>
                <a:latin typeface="Roboto"/>
                <a:ea typeface="Roboto"/>
                <a:cs typeface="Roboto"/>
                <a:sym typeface="Roboto"/>
              </a:rPr>
              <a:t>bilgi</a:t>
            </a:r>
            <a:r>
              <a:rPr lang="en-US" sz="1200" dirty="0">
                <a:solidFill>
                  <a:srgbClr val="333333"/>
                </a:solidFill>
                <a:highlight>
                  <a:srgbClr val="FFFFFF"/>
                </a:highlight>
                <a:latin typeface="Roboto"/>
                <a:ea typeface="Roboto"/>
                <a:cs typeface="Roboto"/>
                <a:sym typeface="Roboto"/>
              </a:rPr>
              <a:t> </a:t>
            </a:r>
            <a:r>
              <a:rPr lang="en-US" sz="1200" dirty="0" err="1">
                <a:solidFill>
                  <a:srgbClr val="333333"/>
                </a:solidFill>
                <a:highlight>
                  <a:srgbClr val="FFFFFF"/>
                </a:highlight>
                <a:latin typeface="Roboto"/>
                <a:ea typeface="Roboto"/>
                <a:cs typeface="Roboto"/>
                <a:sym typeface="Roboto"/>
              </a:rPr>
              <a:t>ve</a:t>
            </a:r>
            <a:r>
              <a:rPr lang="en-US" sz="1200" dirty="0">
                <a:solidFill>
                  <a:srgbClr val="333333"/>
                </a:solidFill>
                <a:highlight>
                  <a:srgbClr val="FFFFFF"/>
                </a:highlight>
                <a:latin typeface="Roboto"/>
                <a:ea typeface="Roboto"/>
                <a:cs typeface="Roboto"/>
                <a:sym typeface="Roboto"/>
              </a:rPr>
              <a:t> </a:t>
            </a:r>
            <a:r>
              <a:rPr lang="en-US" sz="1200" dirty="0" err="1">
                <a:solidFill>
                  <a:srgbClr val="333333"/>
                </a:solidFill>
                <a:highlight>
                  <a:srgbClr val="FFFFFF"/>
                </a:highlight>
                <a:latin typeface="Roboto"/>
                <a:ea typeface="Roboto"/>
                <a:cs typeface="Roboto"/>
                <a:sym typeface="Roboto"/>
              </a:rPr>
              <a:t>bilgi</a:t>
            </a:r>
            <a:r>
              <a:rPr lang="en-US" sz="1200" dirty="0">
                <a:solidFill>
                  <a:srgbClr val="333333"/>
                </a:solidFill>
                <a:highlight>
                  <a:srgbClr val="FFFFFF"/>
                </a:highlight>
                <a:latin typeface="Roboto"/>
                <a:ea typeface="Roboto"/>
                <a:cs typeface="Roboto"/>
                <a:sym typeface="Roboto"/>
              </a:rPr>
              <a:t> </a:t>
            </a:r>
            <a:r>
              <a:rPr lang="en-US" sz="1200" dirty="0" err="1">
                <a:solidFill>
                  <a:srgbClr val="333333"/>
                </a:solidFill>
                <a:highlight>
                  <a:srgbClr val="FFFFFF"/>
                </a:highlight>
                <a:latin typeface="Roboto"/>
                <a:ea typeface="Roboto"/>
                <a:cs typeface="Roboto"/>
                <a:sym typeface="Roboto"/>
              </a:rPr>
              <a:t>örneğiBir</a:t>
            </a:r>
            <a:r>
              <a:rPr lang="en-US" sz="1200" dirty="0">
                <a:solidFill>
                  <a:srgbClr val="333333"/>
                </a:solidFill>
                <a:highlight>
                  <a:srgbClr val="FFFFFF"/>
                </a:highlight>
                <a:latin typeface="Roboto"/>
                <a:ea typeface="Roboto"/>
                <a:cs typeface="Roboto"/>
                <a:sym typeface="Roboto"/>
              </a:rPr>
              <a:t> </a:t>
            </a:r>
            <a:r>
              <a:rPr lang="en-US" sz="1200" dirty="0" err="1">
                <a:solidFill>
                  <a:srgbClr val="333333"/>
                </a:solidFill>
                <a:highlight>
                  <a:srgbClr val="FFFFFF"/>
                </a:highlight>
                <a:latin typeface="Roboto"/>
                <a:ea typeface="Roboto"/>
                <a:cs typeface="Roboto"/>
                <a:sym typeface="Roboto"/>
              </a:rPr>
              <a:t>öğrenci</a:t>
            </a:r>
            <a:r>
              <a:rPr lang="en-US" sz="1200" dirty="0">
                <a:solidFill>
                  <a:srgbClr val="333333"/>
                </a:solidFill>
                <a:highlight>
                  <a:srgbClr val="FFFFFF"/>
                </a:highlight>
                <a:latin typeface="Roboto"/>
                <a:ea typeface="Roboto"/>
                <a:cs typeface="Roboto"/>
                <a:sym typeface="Roboto"/>
              </a:rPr>
              <a:t> 450 </a:t>
            </a:r>
            <a:r>
              <a:rPr lang="en-US" sz="1200" dirty="0" err="1">
                <a:solidFill>
                  <a:srgbClr val="333333"/>
                </a:solidFill>
                <a:highlight>
                  <a:srgbClr val="FFFFFF"/>
                </a:highlight>
                <a:latin typeface="Roboto"/>
                <a:ea typeface="Roboto"/>
                <a:cs typeface="Roboto"/>
                <a:sym typeface="Roboto"/>
              </a:rPr>
              <a:t>puan</a:t>
            </a:r>
            <a:r>
              <a:rPr lang="en-US" sz="1200" dirty="0">
                <a:solidFill>
                  <a:srgbClr val="333333"/>
                </a:solidFill>
                <a:highlight>
                  <a:srgbClr val="FFFFFF"/>
                </a:highlight>
                <a:latin typeface="Roboto"/>
                <a:ea typeface="Roboto"/>
                <a:cs typeface="Roboto"/>
                <a:sym typeface="Roboto"/>
              </a:rPr>
              <a:t> </a:t>
            </a:r>
            <a:r>
              <a:rPr lang="en-US" sz="1200" dirty="0" err="1">
                <a:solidFill>
                  <a:srgbClr val="333333"/>
                </a:solidFill>
                <a:highlight>
                  <a:srgbClr val="FFFFFF"/>
                </a:highlight>
                <a:latin typeface="Roboto"/>
                <a:ea typeface="Roboto"/>
                <a:cs typeface="Roboto"/>
                <a:sym typeface="Roboto"/>
              </a:rPr>
              <a:t>alır</a:t>
            </a:r>
            <a:r>
              <a:rPr lang="en-US" sz="1200" dirty="0">
                <a:solidFill>
                  <a:srgbClr val="333333"/>
                </a:solidFill>
                <a:highlight>
                  <a:srgbClr val="FFFFFF"/>
                </a:highlight>
                <a:latin typeface="Roboto"/>
                <a:ea typeface="Roboto"/>
                <a:cs typeface="Roboto"/>
                <a:sym typeface="Roboto"/>
              </a:rPr>
              <a:t>. </a:t>
            </a:r>
            <a:r>
              <a:rPr lang="en-US" sz="1200" dirty="0" err="1">
                <a:solidFill>
                  <a:srgbClr val="333333"/>
                </a:solidFill>
                <a:highlight>
                  <a:srgbClr val="FFFFFF"/>
                </a:highlight>
                <a:latin typeface="Roboto"/>
                <a:ea typeface="Roboto"/>
                <a:cs typeface="Roboto"/>
                <a:sym typeface="Roboto"/>
              </a:rPr>
              <a:t>Burada</a:t>
            </a:r>
            <a:r>
              <a:rPr lang="en-US" sz="1200" dirty="0">
                <a:solidFill>
                  <a:srgbClr val="333333"/>
                </a:solidFill>
                <a:highlight>
                  <a:srgbClr val="FFFFFF"/>
                </a:highlight>
                <a:latin typeface="Roboto"/>
                <a:ea typeface="Roboto"/>
                <a:cs typeface="Roboto"/>
                <a:sym typeface="Roboto"/>
              </a:rPr>
              <a:t> 450 </a:t>
            </a:r>
            <a:r>
              <a:rPr lang="en-US" sz="1200" dirty="0" err="1">
                <a:solidFill>
                  <a:srgbClr val="333333"/>
                </a:solidFill>
                <a:highlight>
                  <a:srgbClr val="FFFFFF"/>
                </a:highlight>
                <a:latin typeface="Roboto"/>
                <a:ea typeface="Roboto"/>
                <a:cs typeface="Roboto"/>
                <a:sym typeface="Roboto"/>
              </a:rPr>
              <a:t>veri</a:t>
            </a:r>
            <a:r>
              <a:rPr lang="en-US" sz="1200" dirty="0">
                <a:solidFill>
                  <a:srgbClr val="333333"/>
                </a:solidFill>
                <a:highlight>
                  <a:srgbClr val="FFFFFF"/>
                </a:highlight>
                <a:latin typeface="Roboto"/>
                <a:ea typeface="Roboto"/>
                <a:cs typeface="Roboto"/>
                <a:sym typeface="Roboto"/>
              </a:rPr>
              <a:t>, </a:t>
            </a:r>
            <a:r>
              <a:rPr lang="en-US" sz="1200" dirty="0" err="1">
                <a:solidFill>
                  <a:srgbClr val="333333"/>
                </a:solidFill>
                <a:highlight>
                  <a:srgbClr val="FFFFFF"/>
                </a:highlight>
                <a:latin typeface="Roboto"/>
                <a:ea typeface="Roboto"/>
                <a:cs typeface="Roboto"/>
                <a:sym typeface="Roboto"/>
              </a:rPr>
              <a:t>öğrencinin</a:t>
            </a:r>
            <a:r>
              <a:rPr lang="en-US" sz="1200" dirty="0">
                <a:solidFill>
                  <a:srgbClr val="333333"/>
                </a:solidFill>
                <a:highlight>
                  <a:srgbClr val="FFFFFF"/>
                </a:highlight>
                <a:latin typeface="Roboto"/>
                <a:ea typeface="Roboto"/>
                <a:cs typeface="Roboto"/>
                <a:sym typeface="Roboto"/>
              </a:rPr>
              <a:t> </a:t>
            </a:r>
            <a:r>
              <a:rPr lang="en-US" sz="1200" dirty="0" err="1">
                <a:solidFill>
                  <a:srgbClr val="333333"/>
                </a:solidFill>
                <a:highlight>
                  <a:srgbClr val="FFFFFF"/>
                </a:highlight>
                <a:latin typeface="Roboto"/>
                <a:ea typeface="Roboto"/>
                <a:cs typeface="Roboto"/>
                <a:sym typeface="Roboto"/>
              </a:rPr>
              <a:t>notu</a:t>
            </a:r>
            <a:r>
              <a:rPr lang="en-US" sz="1200" dirty="0">
                <a:solidFill>
                  <a:srgbClr val="333333"/>
                </a:solidFill>
                <a:highlight>
                  <a:srgbClr val="FFFFFF"/>
                </a:highlight>
                <a:latin typeface="Roboto"/>
                <a:ea typeface="Roboto"/>
                <a:cs typeface="Roboto"/>
                <a:sym typeface="Roboto"/>
              </a:rPr>
              <a:t> </a:t>
            </a:r>
            <a:r>
              <a:rPr lang="en-US" sz="1200" dirty="0" err="1">
                <a:solidFill>
                  <a:srgbClr val="333333"/>
                </a:solidFill>
                <a:highlight>
                  <a:srgbClr val="FFFFFF"/>
                </a:highlight>
                <a:latin typeface="Roboto"/>
                <a:ea typeface="Roboto"/>
                <a:cs typeface="Roboto"/>
                <a:sym typeface="Roboto"/>
              </a:rPr>
              <a:t>bilgi</a:t>
            </a:r>
            <a:r>
              <a:rPr lang="en-US" sz="1200" dirty="0">
                <a:solidFill>
                  <a:srgbClr val="333333"/>
                </a:solidFill>
                <a:highlight>
                  <a:srgbClr val="FFFFFF"/>
                </a:highlight>
                <a:latin typeface="Roboto"/>
                <a:ea typeface="Roboto"/>
                <a:cs typeface="Roboto"/>
                <a:sym typeface="Roboto"/>
              </a:rPr>
              <a:t> </a:t>
            </a:r>
            <a:r>
              <a:rPr lang="en-US" sz="1200" dirty="0" err="1">
                <a:solidFill>
                  <a:srgbClr val="333333"/>
                </a:solidFill>
                <a:highlight>
                  <a:srgbClr val="FFFFFF"/>
                </a:highlight>
                <a:latin typeface="Roboto"/>
                <a:ea typeface="Roboto"/>
                <a:cs typeface="Roboto"/>
                <a:sym typeface="Roboto"/>
              </a:rPr>
              <a:t>ve</a:t>
            </a:r>
            <a:r>
              <a:rPr lang="en-US" sz="1200" dirty="0">
                <a:solidFill>
                  <a:srgbClr val="333333"/>
                </a:solidFill>
                <a:highlight>
                  <a:srgbClr val="FFFFFF"/>
                </a:highlight>
                <a:latin typeface="Roboto"/>
                <a:ea typeface="Roboto"/>
                <a:cs typeface="Roboto"/>
                <a:sym typeface="Roboto"/>
              </a:rPr>
              <a:t> </a:t>
            </a:r>
            <a:r>
              <a:rPr lang="en-US" sz="1200" dirty="0" err="1">
                <a:solidFill>
                  <a:srgbClr val="333333"/>
                </a:solidFill>
                <a:highlight>
                  <a:srgbClr val="FFFFFF"/>
                </a:highlight>
                <a:latin typeface="Roboto"/>
                <a:ea typeface="Roboto"/>
                <a:cs typeface="Roboto"/>
                <a:sym typeface="Roboto"/>
              </a:rPr>
              <a:t>notu</a:t>
            </a:r>
            <a:r>
              <a:rPr lang="en-US" sz="1200" dirty="0">
                <a:solidFill>
                  <a:srgbClr val="333333"/>
                </a:solidFill>
                <a:highlight>
                  <a:srgbClr val="FFFFFF"/>
                </a:highlight>
                <a:latin typeface="Roboto"/>
                <a:ea typeface="Roboto"/>
                <a:cs typeface="Roboto"/>
                <a:sym typeface="Roboto"/>
              </a:rPr>
              <a:t> </a:t>
            </a:r>
            <a:r>
              <a:rPr lang="en-US" sz="1200" dirty="0" err="1">
                <a:solidFill>
                  <a:srgbClr val="333333"/>
                </a:solidFill>
                <a:highlight>
                  <a:srgbClr val="FFFFFF"/>
                </a:highlight>
                <a:latin typeface="Roboto"/>
                <a:ea typeface="Roboto"/>
                <a:cs typeface="Roboto"/>
                <a:sym typeface="Roboto"/>
              </a:rPr>
              <a:t>almak</a:t>
            </a:r>
            <a:r>
              <a:rPr lang="en-US" sz="1200" dirty="0">
                <a:solidFill>
                  <a:srgbClr val="333333"/>
                </a:solidFill>
                <a:highlight>
                  <a:srgbClr val="FFFFFF"/>
                </a:highlight>
                <a:latin typeface="Roboto"/>
                <a:ea typeface="Roboto"/>
                <a:cs typeface="Roboto"/>
                <a:sym typeface="Roboto"/>
              </a:rPr>
              <a:t> </a:t>
            </a:r>
            <a:r>
              <a:rPr lang="en-US" sz="1200" dirty="0" err="1">
                <a:solidFill>
                  <a:srgbClr val="333333"/>
                </a:solidFill>
                <a:highlight>
                  <a:srgbClr val="FFFFFF"/>
                </a:highlight>
                <a:latin typeface="Roboto"/>
                <a:ea typeface="Roboto"/>
                <a:cs typeface="Roboto"/>
                <a:sym typeface="Roboto"/>
              </a:rPr>
              <a:t>için</a:t>
            </a:r>
            <a:r>
              <a:rPr lang="en-US" sz="1200" dirty="0">
                <a:solidFill>
                  <a:srgbClr val="333333"/>
                </a:solidFill>
                <a:highlight>
                  <a:srgbClr val="FFFFFF"/>
                </a:highlight>
                <a:latin typeface="Roboto"/>
                <a:ea typeface="Roboto"/>
                <a:cs typeface="Roboto"/>
                <a:sym typeface="Roboto"/>
              </a:rPr>
              <a:t> </a:t>
            </a:r>
            <a:r>
              <a:rPr lang="en-US" sz="1200" dirty="0" err="1">
                <a:solidFill>
                  <a:srgbClr val="333333"/>
                </a:solidFill>
                <a:highlight>
                  <a:srgbClr val="FFFFFF"/>
                </a:highlight>
                <a:latin typeface="Roboto"/>
                <a:ea typeface="Roboto"/>
                <a:cs typeface="Roboto"/>
                <a:sym typeface="Roboto"/>
              </a:rPr>
              <a:t>gereken</a:t>
            </a:r>
            <a:r>
              <a:rPr lang="en-US" sz="1200" dirty="0">
                <a:solidFill>
                  <a:srgbClr val="333333"/>
                </a:solidFill>
                <a:highlight>
                  <a:srgbClr val="FFFFFF"/>
                </a:highlight>
                <a:latin typeface="Roboto"/>
                <a:ea typeface="Roboto"/>
                <a:cs typeface="Roboto"/>
                <a:sym typeface="Roboto"/>
              </a:rPr>
              <a:t> </a:t>
            </a:r>
            <a:r>
              <a:rPr lang="en-US" sz="1200" dirty="0" err="1">
                <a:solidFill>
                  <a:srgbClr val="333333"/>
                </a:solidFill>
                <a:highlight>
                  <a:srgbClr val="FFFFFF"/>
                </a:highlight>
                <a:latin typeface="Roboto"/>
                <a:ea typeface="Roboto"/>
                <a:cs typeface="Roboto"/>
                <a:sym typeface="Roboto"/>
              </a:rPr>
              <a:t>çalışma</a:t>
            </a:r>
            <a:r>
              <a:rPr lang="en-US" sz="1200" dirty="0">
                <a:solidFill>
                  <a:srgbClr val="333333"/>
                </a:solidFill>
                <a:highlight>
                  <a:srgbClr val="FFFFFF"/>
                </a:highlight>
                <a:latin typeface="Roboto"/>
                <a:ea typeface="Roboto"/>
                <a:cs typeface="Roboto"/>
                <a:sym typeface="Roboto"/>
              </a:rPr>
              <a:t> </a:t>
            </a:r>
            <a:r>
              <a:rPr lang="en-US" sz="1200" dirty="0" err="1">
                <a:solidFill>
                  <a:srgbClr val="333333"/>
                </a:solidFill>
                <a:highlight>
                  <a:srgbClr val="FFFFFF"/>
                </a:highlight>
                <a:latin typeface="Roboto"/>
                <a:ea typeface="Roboto"/>
                <a:cs typeface="Roboto"/>
                <a:sym typeface="Roboto"/>
              </a:rPr>
              <a:t>bilgidir</a:t>
            </a:r>
            <a:r>
              <a:rPr lang="en-US" sz="1200" dirty="0">
                <a:solidFill>
                  <a:srgbClr val="333333"/>
                </a:solidFill>
                <a:highlight>
                  <a:srgbClr val="FFFFFF"/>
                </a:highlight>
                <a:latin typeface="Roboto"/>
                <a:ea typeface="Roboto"/>
                <a:cs typeface="Roboto"/>
                <a:sym typeface="Roboto"/>
              </a:rPr>
              <a:t>.</a:t>
            </a:r>
            <a:endParaRPr sz="1200" dirty="0">
              <a:solidFill>
                <a:srgbClr val="333333"/>
              </a:solidFill>
              <a:highlight>
                <a:srgbClr val="FFFFFF"/>
              </a:highlight>
              <a:latin typeface="Roboto"/>
              <a:ea typeface="Roboto"/>
              <a:cs typeface="Roboto"/>
              <a:sym typeface="Roboto"/>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7dea51e9f8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0" name="Google Shape;140;g7dea51e9f8_0_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tr-TR" sz="1000" dirty="0" err="1">
                <a:solidFill>
                  <a:srgbClr val="333333"/>
                </a:solidFill>
                <a:highlight>
                  <a:srgbClr val="FFFFFF"/>
                </a:highlight>
                <a:latin typeface="Roboto"/>
                <a:ea typeface="Roboto"/>
                <a:cs typeface="Roboto"/>
                <a:sym typeface="Roboto"/>
              </a:rPr>
              <a:t>Today</a:t>
            </a:r>
            <a:r>
              <a:rPr lang="tr-TR" sz="1000" dirty="0">
                <a:solidFill>
                  <a:srgbClr val="333333"/>
                </a:solidFill>
                <a:highlight>
                  <a:srgbClr val="FFFFFF"/>
                </a:highlight>
                <a:latin typeface="Roboto"/>
                <a:ea typeface="Roboto"/>
                <a:cs typeface="Roboto"/>
                <a:sym typeface="Roboto"/>
              </a:rPr>
              <a:t>, </a:t>
            </a:r>
            <a:r>
              <a:rPr lang="tr-TR" sz="1000" dirty="0" err="1">
                <a:solidFill>
                  <a:srgbClr val="333333"/>
                </a:solidFill>
                <a:highlight>
                  <a:srgbClr val="FFFFFF"/>
                </a:highlight>
                <a:latin typeface="Roboto"/>
                <a:ea typeface="Roboto"/>
                <a:cs typeface="Roboto"/>
                <a:sym typeface="Roboto"/>
              </a:rPr>
              <a:t>private</a:t>
            </a:r>
            <a:r>
              <a:rPr lang="tr-TR" sz="1000" dirty="0">
                <a:solidFill>
                  <a:srgbClr val="333333"/>
                </a:solidFill>
                <a:highlight>
                  <a:srgbClr val="FFFFFF"/>
                </a:highlight>
                <a:latin typeface="Roboto"/>
                <a:ea typeface="Roboto"/>
                <a:cs typeface="Roboto"/>
                <a:sym typeface="Roboto"/>
              </a:rPr>
              <a:t> </a:t>
            </a:r>
            <a:r>
              <a:rPr lang="tr-TR" sz="1000" dirty="0" err="1">
                <a:solidFill>
                  <a:srgbClr val="333333"/>
                </a:solidFill>
                <a:highlight>
                  <a:srgbClr val="FFFFFF"/>
                </a:highlight>
                <a:latin typeface="Roboto"/>
                <a:ea typeface="Roboto"/>
                <a:cs typeface="Roboto"/>
                <a:sym typeface="Roboto"/>
              </a:rPr>
              <a:t>or</a:t>
            </a:r>
            <a:r>
              <a:rPr lang="tr-TR" sz="1000" dirty="0">
                <a:solidFill>
                  <a:srgbClr val="333333"/>
                </a:solidFill>
                <a:highlight>
                  <a:srgbClr val="FFFFFF"/>
                </a:highlight>
                <a:latin typeface="Roboto"/>
                <a:ea typeface="Roboto"/>
                <a:cs typeface="Roboto"/>
                <a:sym typeface="Roboto"/>
              </a:rPr>
              <a:t> </a:t>
            </a:r>
            <a:r>
              <a:rPr lang="tr-TR" sz="1000" dirty="0" err="1">
                <a:solidFill>
                  <a:srgbClr val="333333"/>
                </a:solidFill>
                <a:highlight>
                  <a:srgbClr val="FFFFFF"/>
                </a:highlight>
                <a:latin typeface="Roboto"/>
                <a:ea typeface="Roboto"/>
                <a:cs typeface="Roboto"/>
                <a:sym typeface="Roboto"/>
              </a:rPr>
              <a:t>public</a:t>
            </a:r>
            <a:r>
              <a:rPr lang="tr-TR" sz="1000" dirty="0">
                <a:solidFill>
                  <a:srgbClr val="333333"/>
                </a:solidFill>
                <a:highlight>
                  <a:srgbClr val="FFFFFF"/>
                </a:highlight>
                <a:latin typeface="Roboto"/>
                <a:ea typeface="Roboto"/>
                <a:cs typeface="Roboto"/>
                <a:sym typeface="Roboto"/>
              </a:rPr>
              <a:t> </a:t>
            </a:r>
            <a:r>
              <a:rPr lang="tr-TR" sz="1000" dirty="0" err="1">
                <a:solidFill>
                  <a:srgbClr val="333333"/>
                </a:solidFill>
                <a:highlight>
                  <a:srgbClr val="FFFFFF"/>
                </a:highlight>
                <a:latin typeface="Roboto"/>
                <a:ea typeface="Roboto"/>
                <a:cs typeface="Roboto"/>
                <a:sym typeface="Roboto"/>
              </a:rPr>
              <a:t>institutions</a:t>
            </a:r>
            <a:r>
              <a:rPr lang="tr-TR" sz="1000" dirty="0">
                <a:solidFill>
                  <a:srgbClr val="333333"/>
                </a:solidFill>
                <a:highlight>
                  <a:srgbClr val="FFFFFF"/>
                </a:highlight>
                <a:latin typeface="Roboto"/>
                <a:ea typeface="Roboto"/>
                <a:cs typeface="Roboto"/>
                <a:sym typeface="Roboto"/>
              </a:rPr>
              <a:t> </a:t>
            </a:r>
            <a:r>
              <a:rPr lang="tr-TR" sz="1000" dirty="0" err="1">
                <a:solidFill>
                  <a:srgbClr val="333333"/>
                </a:solidFill>
                <a:highlight>
                  <a:srgbClr val="FFFFFF"/>
                </a:highlight>
                <a:latin typeface="Roboto"/>
                <a:ea typeface="Roboto"/>
                <a:cs typeface="Roboto"/>
                <a:sym typeface="Roboto"/>
              </a:rPr>
              <a:t>all</a:t>
            </a:r>
            <a:r>
              <a:rPr lang="tr-TR" sz="1000" dirty="0">
                <a:solidFill>
                  <a:srgbClr val="333333"/>
                </a:solidFill>
                <a:highlight>
                  <a:srgbClr val="FFFFFF"/>
                </a:highlight>
                <a:latin typeface="Roboto"/>
                <a:ea typeface="Roboto"/>
                <a:cs typeface="Roboto"/>
                <a:sym typeface="Roboto"/>
              </a:rPr>
              <a:t> </a:t>
            </a:r>
            <a:r>
              <a:rPr lang="tr-TR" sz="1000" dirty="0" err="1">
                <a:solidFill>
                  <a:srgbClr val="333333"/>
                </a:solidFill>
                <a:highlight>
                  <a:srgbClr val="FFFFFF"/>
                </a:highlight>
                <a:latin typeface="Roboto"/>
                <a:ea typeface="Roboto"/>
                <a:cs typeface="Roboto"/>
                <a:sym typeface="Roboto"/>
              </a:rPr>
              <a:t>keep</a:t>
            </a:r>
            <a:r>
              <a:rPr lang="tr-TR" sz="1000" dirty="0">
                <a:solidFill>
                  <a:srgbClr val="333333"/>
                </a:solidFill>
                <a:highlight>
                  <a:srgbClr val="FFFFFF"/>
                </a:highlight>
                <a:latin typeface="Roboto"/>
                <a:ea typeface="Roboto"/>
                <a:cs typeface="Roboto"/>
                <a:sym typeface="Roboto"/>
              </a:rPr>
              <a:t> </a:t>
            </a:r>
            <a:r>
              <a:rPr lang="tr-TR" sz="1000" dirty="0" err="1">
                <a:solidFill>
                  <a:srgbClr val="333333"/>
                </a:solidFill>
                <a:highlight>
                  <a:srgbClr val="FFFFFF"/>
                </a:highlight>
                <a:latin typeface="Roboto"/>
                <a:ea typeface="Roboto"/>
                <a:cs typeface="Roboto"/>
                <a:sym typeface="Roboto"/>
              </a:rPr>
              <a:t>the</a:t>
            </a:r>
            <a:r>
              <a:rPr lang="tr-TR" sz="1000" dirty="0">
                <a:solidFill>
                  <a:srgbClr val="333333"/>
                </a:solidFill>
                <a:highlight>
                  <a:srgbClr val="FFFFFF"/>
                </a:highlight>
                <a:latin typeface="Roboto"/>
                <a:ea typeface="Roboto"/>
                <a:cs typeface="Roboto"/>
                <a:sym typeface="Roboto"/>
              </a:rPr>
              <a:t> </a:t>
            </a:r>
            <a:r>
              <a:rPr lang="tr-TR" sz="1000" dirty="0" err="1">
                <a:solidFill>
                  <a:srgbClr val="333333"/>
                </a:solidFill>
                <a:highlight>
                  <a:srgbClr val="FFFFFF"/>
                </a:highlight>
                <a:latin typeface="Roboto"/>
                <a:ea typeface="Roboto"/>
                <a:cs typeface="Roboto"/>
                <a:sym typeface="Roboto"/>
              </a:rPr>
              <a:t>information</a:t>
            </a:r>
            <a:r>
              <a:rPr lang="tr-TR" sz="1000" dirty="0">
                <a:solidFill>
                  <a:srgbClr val="333333"/>
                </a:solidFill>
                <a:highlight>
                  <a:srgbClr val="FFFFFF"/>
                </a:highlight>
                <a:latin typeface="Roboto"/>
                <a:ea typeface="Roboto"/>
                <a:cs typeface="Roboto"/>
                <a:sym typeface="Roboto"/>
              </a:rPr>
              <a:t> they </a:t>
            </a:r>
            <a:r>
              <a:rPr lang="tr-TR" sz="1000" dirty="0" err="1">
                <a:solidFill>
                  <a:srgbClr val="333333"/>
                </a:solidFill>
                <a:highlight>
                  <a:srgbClr val="FFFFFF"/>
                </a:highlight>
                <a:latin typeface="Roboto"/>
                <a:ea typeface="Roboto"/>
                <a:cs typeface="Roboto"/>
                <a:sym typeface="Roboto"/>
              </a:rPr>
              <a:t>contain</a:t>
            </a:r>
            <a:r>
              <a:rPr lang="tr-TR" sz="1000" dirty="0">
                <a:solidFill>
                  <a:srgbClr val="333333"/>
                </a:solidFill>
                <a:highlight>
                  <a:srgbClr val="FFFFFF"/>
                </a:highlight>
                <a:latin typeface="Roboto"/>
                <a:ea typeface="Roboto"/>
                <a:cs typeface="Roboto"/>
                <a:sym typeface="Roboto"/>
              </a:rPr>
              <a:t> in </a:t>
            </a:r>
            <a:r>
              <a:rPr lang="tr-TR" sz="1000" dirty="0" err="1">
                <a:solidFill>
                  <a:srgbClr val="333333"/>
                </a:solidFill>
                <a:highlight>
                  <a:srgbClr val="FFFFFF"/>
                </a:highlight>
                <a:latin typeface="Roboto"/>
                <a:ea typeface="Roboto"/>
                <a:cs typeface="Roboto"/>
                <a:sym typeface="Roboto"/>
              </a:rPr>
              <a:t>their</a:t>
            </a:r>
            <a:r>
              <a:rPr lang="tr-TR" sz="1000" dirty="0">
                <a:solidFill>
                  <a:srgbClr val="333333"/>
                </a:solidFill>
                <a:highlight>
                  <a:srgbClr val="FFFFFF"/>
                </a:highlight>
                <a:latin typeface="Roboto"/>
                <a:ea typeface="Roboto"/>
                <a:cs typeface="Roboto"/>
                <a:sym typeface="Roboto"/>
              </a:rPr>
              <a:t> </a:t>
            </a:r>
            <a:r>
              <a:rPr lang="tr-TR" sz="1000" dirty="0" err="1">
                <a:solidFill>
                  <a:srgbClr val="333333"/>
                </a:solidFill>
                <a:highlight>
                  <a:srgbClr val="FFFFFF"/>
                </a:highlight>
                <a:latin typeface="Roboto"/>
                <a:ea typeface="Roboto"/>
                <a:cs typeface="Roboto"/>
                <a:sym typeface="Roboto"/>
              </a:rPr>
              <a:t>database</a:t>
            </a:r>
            <a:r>
              <a:rPr lang="tr-TR" sz="1000" dirty="0">
                <a:solidFill>
                  <a:srgbClr val="333333"/>
                </a:solidFill>
                <a:highlight>
                  <a:srgbClr val="FFFFFF"/>
                </a:highlight>
                <a:latin typeface="Roboto"/>
                <a:ea typeface="Roboto"/>
                <a:cs typeface="Roboto"/>
                <a:sym typeface="Roboto"/>
              </a:rPr>
              <a:t>. </a:t>
            </a:r>
          </a:p>
          <a:p>
            <a:pPr marL="0" lvl="0" indent="0" algn="l" rtl="0">
              <a:lnSpc>
                <a:spcPct val="115000"/>
              </a:lnSpc>
              <a:spcBef>
                <a:spcPts val="0"/>
              </a:spcBef>
              <a:spcAft>
                <a:spcPts val="0"/>
              </a:spcAft>
              <a:buNone/>
            </a:pPr>
            <a:r>
              <a:rPr lang="tr-TR" sz="1000" dirty="0" err="1">
                <a:solidFill>
                  <a:srgbClr val="333333"/>
                </a:solidFill>
                <a:highlight>
                  <a:srgbClr val="FFFFFF"/>
                </a:highlight>
                <a:latin typeface="Roboto"/>
                <a:ea typeface="Roboto"/>
                <a:cs typeface="Roboto"/>
                <a:sym typeface="Roboto"/>
              </a:rPr>
              <a:t>If</a:t>
            </a:r>
            <a:r>
              <a:rPr lang="tr-TR" sz="1000" dirty="0">
                <a:solidFill>
                  <a:srgbClr val="333333"/>
                </a:solidFill>
                <a:highlight>
                  <a:srgbClr val="FFFFFF"/>
                </a:highlight>
                <a:latin typeface="Roboto"/>
                <a:ea typeface="Roboto"/>
                <a:cs typeface="Roboto"/>
                <a:sym typeface="Roboto"/>
              </a:rPr>
              <a:t> </a:t>
            </a:r>
            <a:r>
              <a:rPr lang="tr-TR" sz="1000" dirty="0" err="1">
                <a:solidFill>
                  <a:srgbClr val="333333"/>
                </a:solidFill>
                <a:highlight>
                  <a:srgbClr val="FFFFFF"/>
                </a:highlight>
                <a:latin typeface="Roboto"/>
                <a:ea typeface="Roboto"/>
                <a:cs typeface="Roboto"/>
                <a:sym typeface="Roboto"/>
              </a:rPr>
              <a:t>the</a:t>
            </a:r>
            <a:r>
              <a:rPr lang="tr-TR" sz="1000" dirty="0">
                <a:solidFill>
                  <a:srgbClr val="333333"/>
                </a:solidFill>
                <a:highlight>
                  <a:srgbClr val="FFFFFF"/>
                </a:highlight>
                <a:latin typeface="Roboto"/>
                <a:ea typeface="Roboto"/>
                <a:cs typeface="Roboto"/>
                <a:sym typeface="Roboto"/>
              </a:rPr>
              <a:t> </a:t>
            </a:r>
            <a:r>
              <a:rPr lang="tr-TR" sz="1000" dirty="0" err="1">
                <a:solidFill>
                  <a:srgbClr val="333333"/>
                </a:solidFill>
                <a:highlight>
                  <a:srgbClr val="FFFFFF"/>
                </a:highlight>
                <a:latin typeface="Roboto"/>
                <a:ea typeface="Roboto"/>
                <a:cs typeface="Roboto"/>
                <a:sym typeface="Roboto"/>
              </a:rPr>
              <a:t>population</a:t>
            </a:r>
            <a:r>
              <a:rPr lang="tr-TR" sz="1000" dirty="0">
                <a:solidFill>
                  <a:srgbClr val="333333"/>
                </a:solidFill>
                <a:highlight>
                  <a:srgbClr val="FFFFFF"/>
                </a:highlight>
                <a:latin typeface="Roboto"/>
                <a:ea typeface="Roboto"/>
                <a:cs typeface="Roboto"/>
                <a:sym typeface="Roboto"/>
              </a:rPr>
              <a:t> </a:t>
            </a:r>
            <a:r>
              <a:rPr lang="tr-TR" sz="1000" dirty="0" err="1">
                <a:solidFill>
                  <a:srgbClr val="333333"/>
                </a:solidFill>
                <a:highlight>
                  <a:srgbClr val="FFFFFF"/>
                </a:highlight>
                <a:latin typeface="Roboto"/>
                <a:ea typeface="Roboto"/>
                <a:cs typeface="Roboto"/>
                <a:sym typeface="Roboto"/>
              </a:rPr>
              <a:t>directorates</a:t>
            </a:r>
            <a:r>
              <a:rPr lang="tr-TR" sz="1000" dirty="0">
                <a:solidFill>
                  <a:srgbClr val="333333"/>
                </a:solidFill>
                <a:highlight>
                  <a:srgbClr val="FFFFFF"/>
                </a:highlight>
                <a:latin typeface="Roboto"/>
                <a:ea typeface="Roboto"/>
                <a:cs typeface="Roboto"/>
                <a:sym typeface="Roboto"/>
              </a:rPr>
              <a:t>, </a:t>
            </a:r>
            <a:r>
              <a:rPr lang="tr-TR" sz="1000" dirty="0" err="1">
                <a:solidFill>
                  <a:srgbClr val="333333"/>
                </a:solidFill>
                <a:highlight>
                  <a:srgbClr val="FFFFFF"/>
                </a:highlight>
                <a:latin typeface="Roboto"/>
                <a:ea typeface="Roboto"/>
                <a:cs typeface="Roboto"/>
                <a:sym typeface="Roboto"/>
              </a:rPr>
              <a:t>transportation</a:t>
            </a:r>
            <a:r>
              <a:rPr lang="tr-TR" sz="1000" dirty="0">
                <a:solidFill>
                  <a:srgbClr val="333333"/>
                </a:solidFill>
                <a:highlight>
                  <a:srgbClr val="FFFFFF"/>
                </a:highlight>
                <a:latin typeface="Roboto"/>
                <a:ea typeface="Roboto"/>
                <a:cs typeface="Roboto"/>
                <a:sym typeface="Roboto"/>
              </a:rPr>
              <a:t> </a:t>
            </a:r>
            <a:r>
              <a:rPr lang="tr-TR" sz="1000" dirty="0" err="1">
                <a:solidFill>
                  <a:srgbClr val="333333"/>
                </a:solidFill>
                <a:highlight>
                  <a:srgbClr val="FFFFFF"/>
                </a:highlight>
                <a:latin typeface="Roboto"/>
                <a:ea typeface="Roboto"/>
                <a:cs typeface="Roboto"/>
                <a:sym typeface="Roboto"/>
              </a:rPr>
              <a:t>centers</a:t>
            </a:r>
            <a:r>
              <a:rPr lang="tr-TR" sz="1000" dirty="0">
                <a:solidFill>
                  <a:srgbClr val="333333"/>
                </a:solidFill>
                <a:highlight>
                  <a:srgbClr val="FFFFFF"/>
                </a:highlight>
                <a:latin typeface="Roboto"/>
                <a:ea typeface="Roboto"/>
                <a:cs typeface="Roboto"/>
                <a:sym typeface="Roboto"/>
              </a:rPr>
              <a:t>, </a:t>
            </a:r>
            <a:r>
              <a:rPr lang="tr-TR" sz="1000" dirty="0" err="1">
                <a:solidFill>
                  <a:srgbClr val="333333"/>
                </a:solidFill>
                <a:highlight>
                  <a:srgbClr val="FFFFFF"/>
                </a:highlight>
                <a:latin typeface="Roboto"/>
                <a:ea typeface="Roboto"/>
                <a:cs typeface="Roboto"/>
                <a:sym typeface="Roboto"/>
              </a:rPr>
              <a:t>banks</a:t>
            </a:r>
            <a:r>
              <a:rPr lang="tr-TR" sz="1000" dirty="0">
                <a:solidFill>
                  <a:srgbClr val="333333"/>
                </a:solidFill>
                <a:highlight>
                  <a:srgbClr val="FFFFFF"/>
                </a:highlight>
                <a:latin typeface="Roboto"/>
                <a:ea typeface="Roboto"/>
                <a:cs typeface="Roboto"/>
                <a:sym typeface="Roboto"/>
              </a:rPr>
              <a:t>, </a:t>
            </a:r>
            <a:r>
              <a:rPr lang="tr-TR" sz="1000" dirty="0" err="1">
                <a:solidFill>
                  <a:srgbClr val="333333"/>
                </a:solidFill>
                <a:highlight>
                  <a:srgbClr val="FFFFFF"/>
                </a:highlight>
                <a:latin typeface="Roboto"/>
                <a:ea typeface="Roboto"/>
                <a:cs typeface="Roboto"/>
                <a:sym typeface="Roboto"/>
              </a:rPr>
              <a:t>schools</a:t>
            </a:r>
            <a:r>
              <a:rPr lang="tr-TR" sz="1000" dirty="0">
                <a:solidFill>
                  <a:srgbClr val="333333"/>
                </a:solidFill>
                <a:highlight>
                  <a:srgbClr val="FFFFFF"/>
                </a:highlight>
                <a:latin typeface="Roboto"/>
                <a:ea typeface="Roboto"/>
                <a:cs typeface="Roboto"/>
                <a:sym typeface="Roboto"/>
              </a:rPr>
              <a:t> </a:t>
            </a:r>
            <a:r>
              <a:rPr lang="tr-TR" sz="1000" dirty="0" err="1">
                <a:solidFill>
                  <a:srgbClr val="333333"/>
                </a:solidFill>
                <a:highlight>
                  <a:srgbClr val="FFFFFF"/>
                </a:highlight>
                <a:latin typeface="Roboto"/>
                <a:ea typeface="Roboto"/>
                <a:cs typeface="Roboto"/>
                <a:sym typeface="Roboto"/>
              </a:rPr>
              <a:t>and</a:t>
            </a:r>
            <a:r>
              <a:rPr lang="tr-TR" sz="1000" dirty="0">
                <a:solidFill>
                  <a:srgbClr val="333333"/>
                </a:solidFill>
                <a:highlight>
                  <a:srgbClr val="FFFFFF"/>
                </a:highlight>
                <a:latin typeface="Roboto"/>
                <a:ea typeface="Roboto"/>
                <a:cs typeface="Roboto"/>
                <a:sym typeface="Roboto"/>
              </a:rPr>
              <a:t> </a:t>
            </a:r>
            <a:r>
              <a:rPr lang="tr-TR" sz="1000" dirty="0" err="1">
                <a:solidFill>
                  <a:srgbClr val="333333"/>
                </a:solidFill>
                <a:highlight>
                  <a:srgbClr val="FFFFFF"/>
                </a:highlight>
                <a:latin typeface="Roboto"/>
                <a:ea typeface="Roboto"/>
                <a:cs typeface="Roboto"/>
                <a:sym typeface="Roboto"/>
              </a:rPr>
              <a:t>universities</a:t>
            </a:r>
            <a:r>
              <a:rPr lang="tr-TR" sz="1000" dirty="0">
                <a:solidFill>
                  <a:srgbClr val="333333"/>
                </a:solidFill>
                <a:highlight>
                  <a:srgbClr val="FFFFFF"/>
                </a:highlight>
                <a:latin typeface="Roboto"/>
                <a:ea typeface="Roboto"/>
                <a:cs typeface="Roboto"/>
                <a:sym typeface="Roboto"/>
              </a:rPr>
              <a:t> can </a:t>
            </a:r>
            <a:r>
              <a:rPr lang="tr-TR" sz="1000" dirty="0" err="1">
                <a:solidFill>
                  <a:srgbClr val="333333"/>
                </a:solidFill>
                <a:highlight>
                  <a:srgbClr val="FFFFFF"/>
                </a:highlight>
                <a:latin typeface="Roboto"/>
                <a:ea typeface="Roboto"/>
                <a:cs typeface="Roboto"/>
                <a:sym typeface="Roboto"/>
              </a:rPr>
              <a:t>access</a:t>
            </a:r>
            <a:r>
              <a:rPr lang="tr-TR" sz="1000" dirty="0">
                <a:solidFill>
                  <a:srgbClr val="333333"/>
                </a:solidFill>
                <a:highlight>
                  <a:srgbClr val="FFFFFF"/>
                </a:highlight>
                <a:latin typeface="Roboto"/>
                <a:ea typeface="Roboto"/>
                <a:cs typeface="Roboto"/>
                <a:sym typeface="Roboto"/>
              </a:rPr>
              <a:t> </a:t>
            </a:r>
            <a:r>
              <a:rPr lang="tr-TR" sz="1000" dirty="0" err="1">
                <a:solidFill>
                  <a:srgbClr val="333333"/>
                </a:solidFill>
                <a:highlight>
                  <a:srgbClr val="FFFFFF"/>
                </a:highlight>
                <a:latin typeface="Roboto"/>
                <a:ea typeface="Roboto"/>
                <a:cs typeface="Roboto"/>
                <a:sym typeface="Roboto"/>
              </a:rPr>
              <a:t>the</a:t>
            </a:r>
            <a:r>
              <a:rPr lang="tr-TR" sz="1000" dirty="0">
                <a:solidFill>
                  <a:srgbClr val="333333"/>
                </a:solidFill>
                <a:highlight>
                  <a:srgbClr val="FFFFFF"/>
                </a:highlight>
                <a:latin typeface="Roboto"/>
                <a:ea typeface="Roboto"/>
                <a:cs typeface="Roboto"/>
                <a:sym typeface="Roboto"/>
              </a:rPr>
              <a:t> </a:t>
            </a:r>
            <a:r>
              <a:rPr lang="tr-TR" sz="1000" dirty="0" err="1">
                <a:solidFill>
                  <a:srgbClr val="333333"/>
                </a:solidFill>
                <a:highlight>
                  <a:srgbClr val="FFFFFF"/>
                </a:highlight>
                <a:latin typeface="Roboto"/>
                <a:ea typeface="Roboto"/>
                <a:cs typeface="Roboto"/>
                <a:sym typeface="Roboto"/>
              </a:rPr>
              <a:t>requested</a:t>
            </a:r>
            <a:r>
              <a:rPr lang="tr-TR" sz="1000" dirty="0">
                <a:solidFill>
                  <a:srgbClr val="333333"/>
                </a:solidFill>
                <a:highlight>
                  <a:srgbClr val="FFFFFF"/>
                </a:highlight>
                <a:latin typeface="Roboto"/>
                <a:ea typeface="Roboto"/>
                <a:cs typeface="Roboto"/>
                <a:sym typeface="Roboto"/>
              </a:rPr>
              <a:t> </a:t>
            </a:r>
            <a:r>
              <a:rPr lang="tr-TR" sz="1000" dirty="0" err="1">
                <a:solidFill>
                  <a:srgbClr val="333333"/>
                </a:solidFill>
                <a:highlight>
                  <a:srgbClr val="FFFFFF"/>
                </a:highlight>
                <a:latin typeface="Roboto"/>
                <a:ea typeface="Roboto"/>
                <a:cs typeface="Roboto"/>
                <a:sym typeface="Roboto"/>
              </a:rPr>
              <a:t>information</a:t>
            </a:r>
            <a:r>
              <a:rPr lang="tr-TR" sz="1000" dirty="0">
                <a:solidFill>
                  <a:srgbClr val="333333"/>
                </a:solidFill>
                <a:highlight>
                  <a:srgbClr val="FFFFFF"/>
                </a:highlight>
                <a:latin typeface="Roboto"/>
                <a:ea typeface="Roboto"/>
                <a:cs typeface="Roboto"/>
                <a:sym typeface="Roboto"/>
              </a:rPr>
              <a:t> </a:t>
            </a:r>
            <a:r>
              <a:rPr lang="tr-TR" sz="1000" dirty="0" err="1">
                <a:solidFill>
                  <a:srgbClr val="333333"/>
                </a:solidFill>
                <a:highlight>
                  <a:srgbClr val="FFFFFF"/>
                </a:highlight>
                <a:latin typeface="Roboto"/>
                <a:ea typeface="Roboto"/>
                <a:cs typeface="Roboto"/>
                <a:sym typeface="Roboto"/>
              </a:rPr>
              <a:t>within</a:t>
            </a:r>
            <a:r>
              <a:rPr lang="tr-TR" sz="1000" dirty="0">
                <a:solidFill>
                  <a:srgbClr val="333333"/>
                </a:solidFill>
                <a:highlight>
                  <a:srgbClr val="FFFFFF"/>
                </a:highlight>
                <a:latin typeface="Roboto"/>
                <a:ea typeface="Roboto"/>
                <a:cs typeface="Roboto"/>
                <a:sym typeface="Roboto"/>
              </a:rPr>
              <a:t> </a:t>
            </a:r>
            <a:r>
              <a:rPr lang="tr-TR" sz="1000" dirty="0" err="1">
                <a:solidFill>
                  <a:srgbClr val="333333"/>
                </a:solidFill>
                <a:highlight>
                  <a:srgbClr val="FFFFFF"/>
                </a:highlight>
                <a:latin typeface="Roboto"/>
                <a:ea typeface="Roboto"/>
                <a:cs typeface="Roboto"/>
                <a:sym typeface="Roboto"/>
              </a:rPr>
              <a:t>seconds</a:t>
            </a:r>
            <a:r>
              <a:rPr lang="tr-TR" sz="1000" dirty="0">
                <a:solidFill>
                  <a:srgbClr val="333333"/>
                </a:solidFill>
                <a:highlight>
                  <a:srgbClr val="FFFFFF"/>
                </a:highlight>
                <a:latin typeface="Roboto"/>
                <a:ea typeface="Roboto"/>
                <a:cs typeface="Roboto"/>
                <a:sym typeface="Roboto"/>
              </a:rPr>
              <a:t> </a:t>
            </a:r>
            <a:r>
              <a:rPr lang="tr-TR" sz="1000" dirty="0" err="1">
                <a:solidFill>
                  <a:srgbClr val="333333"/>
                </a:solidFill>
                <a:highlight>
                  <a:srgbClr val="FFFFFF"/>
                </a:highlight>
                <a:latin typeface="Roboto"/>
                <a:ea typeface="Roboto"/>
                <a:cs typeface="Roboto"/>
                <a:sym typeface="Roboto"/>
              </a:rPr>
              <a:t>from</a:t>
            </a:r>
            <a:r>
              <a:rPr lang="tr-TR" sz="1000" dirty="0">
                <a:solidFill>
                  <a:srgbClr val="333333"/>
                </a:solidFill>
                <a:highlight>
                  <a:srgbClr val="FFFFFF"/>
                </a:highlight>
                <a:latin typeface="Roboto"/>
                <a:ea typeface="Roboto"/>
                <a:cs typeface="Roboto"/>
                <a:sym typeface="Roboto"/>
              </a:rPr>
              <a:t> </a:t>
            </a:r>
            <a:r>
              <a:rPr lang="tr-TR" sz="1000" dirty="0" err="1">
                <a:solidFill>
                  <a:srgbClr val="333333"/>
                </a:solidFill>
                <a:highlight>
                  <a:srgbClr val="FFFFFF"/>
                </a:highlight>
                <a:latin typeface="Roboto"/>
                <a:ea typeface="Roboto"/>
                <a:cs typeface="Roboto"/>
                <a:sym typeface="Roboto"/>
              </a:rPr>
              <a:t>among</a:t>
            </a:r>
            <a:r>
              <a:rPr lang="tr-TR" sz="1000" dirty="0">
                <a:solidFill>
                  <a:srgbClr val="333333"/>
                </a:solidFill>
                <a:highlight>
                  <a:srgbClr val="FFFFFF"/>
                </a:highlight>
                <a:latin typeface="Roboto"/>
                <a:ea typeface="Roboto"/>
                <a:cs typeface="Roboto"/>
                <a:sym typeface="Roboto"/>
              </a:rPr>
              <a:t> </a:t>
            </a:r>
            <a:r>
              <a:rPr lang="tr-TR" sz="1000" dirty="0" err="1">
                <a:solidFill>
                  <a:srgbClr val="333333"/>
                </a:solidFill>
                <a:highlight>
                  <a:srgbClr val="FFFFFF"/>
                </a:highlight>
                <a:latin typeface="Roboto"/>
                <a:ea typeface="Roboto"/>
                <a:cs typeface="Roboto"/>
                <a:sym typeface="Roboto"/>
              </a:rPr>
              <a:t>the</a:t>
            </a:r>
            <a:r>
              <a:rPr lang="tr-TR" sz="1000" dirty="0">
                <a:solidFill>
                  <a:srgbClr val="333333"/>
                </a:solidFill>
                <a:highlight>
                  <a:srgbClr val="FFFFFF"/>
                </a:highlight>
                <a:latin typeface="Roboto"/>
                <a:ea typeface="Roboto"/>
                <a:cs typeface="Roboto"/>
                <a:sym typeface="Roboto"/>
              </a:rPr>
              <a:t> </a:t>
            </a:r>
            <a:r>
              <a:rPr lang="tr-TR" sz="1000" dirty="0" err="1">
                <a:solidFill>
                  <a:srgbClr val="333333"/>
                </a:solidFill>
                <a:highlight>
                  <a:srgbClr val="FFFFFF"/>
                </a:highlight>
                <a:latin typeface="Roboto"/>
                <a:ea typeface="Roboto"/>
                <a:cs typeface="Roboto"/>
                <a:sym typeface="Roboto"/>
              </a:rPr>
              <a:t>registered</a:t>
            </a:r>
            <a:r>
              <a:rPr lang="tr-TR" sz="1000" dirty="0">
                <a:solidFill>
                  <a:srgbClr val="333333"/>
                </a:solidFill>
                <a:highlight>
                  <a:srgbClr val="FFFFFF"/>
                </a:highlight>
                <a:latin typeface="Roboto"/>
                <a:ea typeface="Roboto"/>
                <a:cs typeface="Roboto"/>
                <a:sym typeface="Roboto"/>
              </a:rPr>
              <a:t> </a:t>
            </a:r>
            <a:r>
              <a:rPr lang="tr-TR" sz="1000" dirty="0" err="1">
                <a:solidFill>
                  <a:srgbClr val="333333"/>
                </a:solidFill>
                <a:highlight>
                  <a:srgbClr val="FFFFFF"/>
                </a:highlight>
                <a:latin typeface="Roboto"/>
                <a:ea typeface="Roboto"/>
                <a:cs typeface="Roboto"/>
                <a:sym typeface="Roboto"/>
              </a:rPr>
              <a:t>people</a:t>
            </a:r>
            <a:r>
              <a:rPr lang="tr-TR" sz="1000" dirty="0">
                <a:solidFill>
                  <a:srgbClr val="333333"/>
                </a:solidFill>
                <a:highlight>
                  <a:srgbClr val="FFFFFF"/>
                </a:highlight>
                <a:latin typeface="Roboto"/>
                <a:ea typeface="Roboto"/>
                <a:cs typeface="Roboto"/>
                <a:sym typeface="Roboto"/>
              </a:rPr>
              <a:t>, it is </a:t>
            </a:r>
            <a:r>
              <a:rPr lang="tr-TR" sz="1000" dirty="0" err="1">
                <a:solidFill>
                  <a:srgbClr val="333333"/>
                </a:solidFill>
                <a:highlight>
                  <a:srgbClr val="FFFFFF"/>
                </a:highlight>
                <a:latin typeface="Roboto"/>
                <a:ea typeface="Roboto"/>
                <a:cs typeface="Roboto"/>
                <a:sym typeface="Roboto"/>
              </a:rPr>
              <a:t>thanks</a:t>
            </a:r>
            <a:r>
              <a:rPr lang="tr-TR" sz="1000" dirty="0">
                <a:solidFill>
                  <a:srgbClr val="333333"/>
                </a:solidFill>
                <a:highlight>
                  <a:srgbClr val="FFFFFF"/>
                </a:highlight>
                <a:latin typeface="Roboto"/>
                <a:ea typeface="Roboto"/>
                <a:cs typeface="Roboto"/>
                <a:sym typeface="Roboto"/>
              </a:rPr>
              <a:t> </a:t>
            </a:r>
            <a:r>
              <a:rPr lang="tr-TR" sz="1000" dirty="0" err="1">
                <a:solidFill>
                  <a:srgbClr val="333333"/>
                </a:solidFill>
                <a:highlight>
                  <a:srgbClr val="FFFFFF"/>
                </a:highlight>
                <a:latin typeface="Roboto"/>
                <a:ea typeface="Roboto"/>
                <a:cs typeface="Roboto"/>
                <a:sym typeface="Roboto"/>
              </a:rPr>
              <a:t>to</a:t>
            </a:r>
            <a:r>
              <a:rPr lang="tr-TR" sz="1000" dirty="0">
                <a:solidFill>
                  <a:srgbClr val="333333"/>
                </a:solidFill>
                <a:highlight>
                  <a:srgbClr val="FFFFFF"/>
                </a:highlight>
                <a:latin typeface="Roboto"/>
                <a:ea typeface="Roboto"/>
                <a:cs typeface="Roboto"/>
                <a:sym typeface="Roboto"/>
              </a:rPr>
              <a:t> </a:t>
            </a:r>
            <a:r>
              <a:rPr lang="tr-TR" sz="1000" dirty="0" err="1">
                <a:solidFill>
                  <a:srgbClr val="333333"/>
                </a:solidFill>
                <a:highlight>
                  <a:srgbClr val="FFFFFF"/>
                </a:highlight>
                <a:latin typeface="Roboto"/>
                <a:ea typeface="Roboto"/>
                <a:cs typeface="Roboto"/>
                <a:sym typeface="Roboto"/>
              </a:rPr>
              <a:t>the</a:t>
            </a:r>
            <a:r>
              <a:rPr lang="tr-TR" sz="1000" dirty="0">
                <a:solidFill>
                  <a:srgbClr val="333333"/>
                </a:solidFill>
                <a:highlight>
                  <a:srgbClr val="FFFFFF"/>
                </a:highlight>
                <a:latin typeface="Roboto"/>
                <a:ea typeface="Roboto"/>
                <a:cs typeface="Roboto"/>
                <a:sym typeface="Roboto"/>
              </a:rPr>
              <a:t> </a:t>
            </a:r>
            <a:r>
              <a:rPr lang="tr-TR" sz="1000" dirty="0" err="1">
                <a:solidFill>
                  <a:srgbClr val="333333"/>
                </a:solidFill>
                <a:highlight>
                  <a:srgbClr val="FFFFFF"/>
                </a:highlight>
                <a:latin typeface="Roboto"/>
                <a:ea typeface="Roboto"/>
                <a:cs typeface="Roboto"/>
                <a:sym typeface="Roboto"/>
              </a:rPr>
              <a:t>database</a:t>
            </a:r>
            <a:r>
              <a:rPr lang="tr-TR" sz="1000" dirty="0">
                <a:solidFill>
                  <a:srgbClr val="333333"/>
                </a:solidFill>
                <a:highlight>
                  <a:srgbClr val="FFFFFF"/>
                </a:highlight>
                <a:latin typeface="Roboto"/>
                <a:ea typeface="Roboto"/>
                <a:cs typeface="Roboto"/>
                <a:sym typeface="Roboto"/>
              </a:rPr>
              <a:t> </a:t>
            </a:r>
            <a:r>
              <a:rPr lang="tr-TR" sz="1000" dirty="0" err="1">
                <a:solidFill>
                  <a:srgbClr val="333333"/>
                </a:solidFill>
                <a:highlight>
                  <a:srgbClr val="FFFFFF"/>
                </a:highlight>
                <a:latin typeface="Roboto"/>
                <a:ea typeface="Roboto"/>
                <a:cs typeface="Roboto"/>
                <a:sym typeface="Roboto"/>
              </a:rPr>
              <a:t>systems</a:t>
            </a:r>
            <a:r>
              <a:rPr lang="tr-TR" sz="1000" dirty="0">
                <a:solidFill>
                  <a:srgbClr val="333333"/>
                </a:solidFill>
                <a:highlight>
                  <a:srgbClr val="FFFFFF"/>
                </a:highlight>
                <a:latin typeface="Roboto"/>
                <a:ea typeface="Roboto"/>
                <a:cs typeface="Roboto"/>
                <a:sym typeface="Roboto"/>
              </a:rPr>
              <a:t>.</a:t>
            </a:r>
            <a:endParaRPr sz="1000" dirty="0">
              <a:solidFill>
                <a:srgbClr val="333333"/>
              </a:solidFill>
              <a:highlight>
                <a:srgbClr val="FFFFFF"/>
              </a:highlight>
              <a:latin typeface="Roboto"/>
              <a:ea typeface="Roboto"/>
              <a:cs typeface="Roboto"/>
              <a:sym typeface="Roboto"/>
            </a:endParaRPr>
          </a:p>
          <a:p>
            <a:pPr marL="0" lvl="0" indent="0" algn="l" rtl="0">
              <a:lnSpc>
                <a:spcPct val="115000"/>
              </a:lnSpc>
              <a:spcBef>
                <a:spcPts val="1200"/>
              </a:spcBef>
              <a:spcAft>
                <a:spcPts val="0"/>
              </a:spcAft>
              <a:buNone/>
            </a:pPr>
            <a:r>
              <a:rPr lang="tr-TR" sz="1000" dirty="0">
                <a:solidFill>
                  <a:srgbClr val="333333"/>
                </a:solidFill>
                <a:highlight>
                  <a:srgbClr val="FFFFFF"/>
                </a:highlight>
                <a:latin typeface="Roboto"/>
                <a:ea typeface="Roboto"/>
                <a:cs typeface="Roboto"/>
                <a:sym typeface="Roboto"/>
              </a:rPr>
              <a:t>World is </a:t>
            </a:r>
            <a:r>
              <a:rPr lang="tr-TR" sz="1000" dirty="0" err="1">
                <a:solidFill>
                  <a:srgbClr val="333333"/>
                </a:solidFill>
                <a:highlight>
                  <a:srgbClr val="FFFFFF"/>
                </a:highlight>
                <a:latin typeface="Roboto"/>
                <a:ea typeface="Roboto"/>
                <a:cs typeface="Roboto"/>
                <a:sym typeface="Roboto"/>
              </a:rPr>
              <a:t>full</a:t>
            </a:r>
            <a:r>
              <a:rPr lang="tr-TR" sz="1000" dirty="0">
                <a:solidFill>
                  <a:srgbClr val="333333"/>
                </a:solidFill>
                <a:highlight>
                  <a:srgbClr val="FFFFFF"/>
                </a:highlight>
                <a:latin typeface="Roboto"/>
                <a:ea typeface="Roboto"/>
                <a:cs typeface="Roboto"/>
                <a:sym typeface="Roboto"/>
              </a:rPr>
              <a:t> of data. </a:t>
            </a:r>
          </a:p>
          <a:p>
            <a:pPr marL="0" lvl="0" indent="0" algn="l" rtl="0">
              <a:lnSpc>
                <a:spcPct val="115000"/>
              </a:lnSpc>
              <a:spcBef>
                <a:spcPts val="1200"/>
              </a:spcBef>
              <a:spcAft>
                <a:spcPts val="0"/>
              </a:spcAft>
              <a:buNone/>
            </a:pPr>
            <a:r>
              <a:rPr lang="tr-TR" sz="1450" dirty="0">
                <a:solidFill>
                  <a:srgbClr val="373A3C"/>
                </a:solidFill>
                <a:highlight>
                  <a:srgbClr val="FFFFFF"/>
                </a:highlight>
              </a:rPr>
              <a:t>People </a:t>
            </a:r>
            <a:r>
              <a:rPr lang="tr-TR" sz="1450" dirty="0" err="1">
                <a:solidFill>
                  <a:srgbClr val="373A3C"/>
                </a:solidFill>
                <a:highlight>
                  <a:srgbClr val="FFFFFF"/>
                </a:highlight>
              </a:rPr>
              <a:t>use</a:t>
            </a:r>
            <a:r>
              <a:rPr lang="tr-TR" sz="1450" dirty="0">
                <a:solidFill>
                  <a:srgbClr val="373A3C"/>
                </a:solidFill>
                <a:highlight>
                  <a:srgbClr val="FFFFFF"/>
                </a:highlight>
              </a:rPr>
              <a:t> data </a:t>
            </a:r>
            <a:r>
              <a:rPr lang="tr-TR" sz="1450" dirty="0" err="1">
                <a:solidFill>
                  <a:srgbClr val="373A3C"/>
                </a:solidFill>
                <a:highlight>
                  <a:srgbClr val="FFFFFF"/>
                </a:highlight>
              </a:rPr>
              <a:t>and</a:t>
            </a:r>
            <a:r>
              <a:rPr lang="tr-TR" sz="1450" dirty="0">
                <a:solidFill>
                  <a:srgbClr val="373A3C"/>
                </a:solidFill>
                <a:highlight>
                  <a:srgbClr val="FFFFFF"/>
                </a:highlight>
              </a:rPr>
              <a:t> </a:t>
            </a:r>
            <a:r>
              <a:rPr lang="tr-TR" sz="1450" dirty="0" err="1">
                <a:solidFill>
                  <a:srgbClr val="373A3C"/>
                </a:solidFill>
                <a:highlight>
                  <a:srgbClr val="FFFFFF"/>
                </a:highlight>
              </a:rPr>
              <a:t>databases</a:t>
            </a:r>
            <a:r>
              <a:rPr lang="tr-TR" sz="1450" dirty="0">
                <a:solidFill>
                  <a:srgbClr val="373A3C"/>
                </a:solidFill>
                <a:highlight>
                  <a:srgbClr val="FFFFFF"/>
                </a:highlight>
              </a:rPr>
              <a:t> </a:t>
            </a:r>
            <a:r>
              <a:rPr lang="tr-TR" sz="1450" dirty="0" err="1">
                <a:solidFill>
                  <a:srgbClr val="373A3C"/>
                </a:solidFill>
                <a:highlight>
                  <a:srgbClr val="FFFFFF"/>
                </a:highlight>
              </a:rPr>
              <a:t>with</a:t>
            </a:r>
            <a:r>
              <a:rPr lang="tr-TR" sz="1450" dirty="0">
                <a:solidFill>
                  <a:srgbClr val="373A3C"/>
                </a:solidFill>
                <a:highlight>
                  <a:srgbClr val="FFFFFF"/>
                </a:highlight>
              </a:rPr>
              <a:t> </a:t>
            </a:r>
            <a:r>
              <a:rPr lang="tr-TR" sz="1450" dirty="0" err="1">
                <a:solidFill>
                  <a:srgbClr val="373A3C"/>
                </a:solidFill>
                <a:highlight>
                  <a:srgbClr val="FFFFFF"/>
                </a:highlight>
              </a:rPr>
              <a:t>or</a:t>
            </a:r>
            <a:r>
              <a:rPr lang="tr-TR" sz="1450" dirty="0">
                <a:solidFill>
                  <a:srgbClr val="373A3C"/>
                </a:solidFill>
                <a:highlight>
                  <a:srgbClr val="FFFFFF"/>
                </a:highlight>
              </a:rPr>
              <a:t> </a:t>
            </a:r>
            <a:r>
              <a:rPr lang="tr-TR" sz="1450" dirty="0" err="1">
                <a:solidFill>
                  <a:srgbClr val="373A3C"/>
                </a:solidFill>
                <a:highlight>
                  <a:srgbClr val="FFFFFF"/>
                </a:highlight>
              </a:rPr>
              <a:t>without</a:t>
            </a:r>
            <a:r>
              <a:rPr lang="tr-TR" sz="1450" dirty="0">
                <a:solidFill>
                  <a:srgbClr val="373A3C"/>
                </a:solidFill>
                <a:highlight>
                  <a:srgbClr val="FFFFFF"/>
                </a:highlight>
              </a:rPr>
              <a:t> </a:t>
            </a:r>
            <a:r>
              <a:rPr lang="tr-TR" sz="1450" dirty="0" err="1">
                <a:solidFill>
                  <a:srgbClr val="373A3C"/>
                </a:solidFill>
                <a:highlight>
                  <a:srgbClr val="FFFFFF"/>
                </a:highlight>
              </a:rPr>
              <a:t>awareness</a:t>
            </a:r>
            <a:r>
              <a:rPr lang="tr-TR" sz="1450" dirty="0">
                <a:solidFill>
                  <a:srgbClr val="373A3C"/>
                </a:solidFill>
                <a:highlight>
                  <a:srgbClr val="FFFFFF"/>
                </a:highlight>
              </a:rPr>
              <a:t> in </a:t>
            </a:r>
            <a:r>
              <a:rPr lang="tr-TR" sz="1450" dirty="0" err="1">
                <a:solidFill>
                  <a:srgbClr val="373A3C"/>
                </a:solidFill>
                <a:highlight>
                  <a:srgbClr val="FFFFFF"/>
                </a:highlight>
              </a:rPr>
              <a:t>their</a:t>
            </a:r>
            <a:r>
              <a:rPr lang="tr-TR" sz="1450" dirty="0">
                <a:solidFill>
                  <a:srgbClr val="373A3C"/>
                </a:solidFill>
                <a:highlight>
                  <a:srgbClr val="FFFFFF"/>
                </a:highlight>
              </a:rPr>
              <a:t> </a:t>
            </a:r>
            <a:r>
              <a:rPr lang="tr-TR" sz="1450" dirty="0" err="1">
                <a:solidFill>
                  <a:srgbClr val="373A3C"/>
                </a:solidFill>
                <a:highlight>
                  <a:srgbClr val="FFFFFF"/>
                </a:highlight>
              </a:rPr>
              <a:t>daily</a:t>
            </a:r>
            <a:r>
              <a:rPr lang="tr-TR" sz="1450" dirty="0">
                <a:solidFill>
                  <a:srgbClr val="373A3C"/>
                </a:solidFill>
                <a:highlight>
                  <a:srgbClr val="FFFFFF"/>
                </a:highlight>
              </a:rPr>
              <a:t> life </a:t>
            </a:r>
            <a:r>
              <a:rPr lang="tr-TR" sz="1450" dirty="0" err="1">
                <a:solidFill>
                  <a:srgbClr val="373A3C"/>
                </a:solidFill>
                <a:highlight>
                  <a:srgbClr val="FFFFFF"/>
                </a:highlight>
              </a:rPr>
              <a:t>activities</a:t>
            </a:r>
            <a:r>
              <a:rPr lang="tr-TR" sz="1450" dirty="0">
                <a:solidFill>
                  <a:srgbClr val="373A3C"/>
                </a:solidFill>
                <a:highlight>
                  <a:srgbClr val="FFFFFF"/>
                </a:highlight>
              </a:rPr>
              <a:t>.</a:t>
            </a:r>
            <a:endParaRPr sz="1450" dirty="0">
              <a:solidFill>
                <a:srgbClr val="373A3C"/>
              </a:solidFill>
              <a:highlight>
                <a:srgbClr val="FFFFFF"/>
              </a:highlight>
            </a:endParaRPr>
          </a:p>
          <a:p>
            <a:pPr marL="0" lvl="0" indent="0" algn="l" rtl="0">
              <a:lnSpc>
                <a:spcPct val="115000"/>
              </a:lnSpc>
              <a:spcBef>
                <a:spcPts val="1200"/>
              </a:spcBef>
              <a:spcAft>
                <a:spcPts val="0"/>
              </a:spcAft>
              <a:buClr>
                <a:schemeClr val="dk1"/>
              </a:buClr>
              <a:buSzPts val="1100"/>
              <a:buFont typeface="Arial"/>
              <a:buNone/>
            </a:pPr>
            <a:r>
              <a:rPr lang="tr-TR" sz="1450" dirty="0" err="1">
                <a:solidFill>
                  <a:srgbClr val="373A3C"/>
                </a:solidFill>
                <a:highlight>
                  <a:srgbClr val="FFFFFF"/>
                </a:highlight>
              </a:rPr>
              <a:t>our</a:t>
            </a:r>
            <a:r>
              <a:rPr lang="tr-TR" sz="1450" dirty="0">
                <a:solidFill>
                  <a:srgbClr val="373A3C"/>
                </a:solidFill>
                <a:highlight>
                  <a:srgbClr val="FFFFFF"/>
                </a:highlight>
              </a:rPr>
              <a:t> bank, </a:t>
            </a:r>
            <a:r>
              <a:rPr lang="tr-TR" sz="1450" dirty="0" err="1">
                <a:solidFill>
                  <a:srgbClr val="373A3C"/>
                </a:solidFill>
                <a:highlight>
                  <a:srgbClr val="FFFFFF"/>
                </a:highlight>
              </a:rPr>
              <a:t>your</a:t>
            </a:r>
            <a:r>
              <a:rPr lang="tr-TR" sz="1450" dirty="0">
                <a:solidFill>
                  <a:srgbClr val="373A3C"/>
                </a:solidFill>
                <a:highlight>
                  <a:srgbClr val="FFFFFF"/>
                </a:highlight>
              </a:rPr>
              <a:t> </a:t>
            </a:r>
            <a:r>
              <a:rPr lang="tr-TR" sz="1450" dirty="0" err="1">
                <a:solidFill>
                  <a:srgbClr val="373A3C"/>
                </a:solidFill>
                <a:highlight>
                  <a:srgbClr val="FFFFFF"/>
                </a:highlight>
              </a:rPr>
              <a:t>grocery</a:t>
            </a:r>
            <a:r>
              <a:rPr lang="tr-TR" sz="1450" dirty="0">
                <a:solidFill>
                  <a:srgbClr val="373A3C"/>
                </a:solidFill>
                <a:highlight>
                  <a:srgbClr val="FFFFFF"/>
                </a:highlight>
              </a:rPr>
              <a:t> </a:t>
            </a:r>
            <a:r>
              <a:rPr lang="tr-TR" sz="1450" dirty="0" err="1">
                <a:solidFill>
                  <a:srgbClr val="373A3C"/>
                </a:solidFill>
                <a:highlight>
                  <a:srgbClr val="FFFFFF"/>
                </a:highlight>
              </a:rPr>
              <a:t>store</a:t>
            </a:r>
            <a:r>
              <a:rPr lang="tr-TR" sz="1450" dirty="0">
                <a:solidFill>
                  <a:srgbClr val="373A3C"/>
                </a:solidFill>
                <a:highlight>
                  <a:srgbClr val="FFFFFF"/>
                </a:highlight>
              </a:rPr>
              <a:t>, an </a:t>
            </a:r>
            <a:r>
              <a:rPr lang="tr-TR" sz="1450" dirty="0" err="1">
                <a:solidFill>
                  <a:srgbClr val="373A3C"/>
                </a:solidFill>
                <a:highlight>
                  <a:srgbClr val="FFFFFF"/>
                </a:highlight>
              </a:rPr>
              <a:t>app</a:t>
            </a:r>
            <a:r>
              <a:rPr lang="tr-TR" sz="1450" dirty="0">
                <a:solidFill>
                  <a:srgbClr val="373A3C"/>
                </a:solidFill>
                <a:highlight>
                  <a:srgbClr val="FFFFFF"/>
                </a:highlight>
              </a:rPr>
              <a:t> on </a:t>
            </a:r>
            <a:r>
              <a:rPr lang="tr-TR" sz="1450" dirty="0" err="1">
                <a:solidFill>
                  <a:srgbClr val="373A3C"/>
                </a:solidFill>
                <a:highlight>
                  <a:srgbClr val="FFFFFF"/>
                </a:highlight>
              </a:rPr>
              <a:t>your</a:t>
            </a:r>
            <a:r>
              <a:rPr lang="tr-TR" sz="1450" dirty="0">
                <a:solidFill>
                  <a:srgbClr val="373A3C"/>
                </a:solidFill>
                <a:highlight>
                  <a:srgbClr val="FFFFFF"/>
                </a:highlight>
              </a:rPr>
              <a:t> </a:t>
            </a:r>
            <a:r>
              <a:rPr lang="tr-TR" sz="1450" dirty="0" err="1">
                <a:solidFill>
                  <a:srgbClr val="373A3C"/>
                </a:solidFill>
                <a:highlight>
                  <a:srgbClr val="FFFFFF"/>
                </a:highlight>
              </a:rPr>
              <a:t>cell</a:t>
            </a:r>
            <a:r>
              <a:rPr lang="tr-TR" sz="1450" dirty="0">
                <a:solidFill>
                  <a:srgbClr val="373A3C"/>
                </a:solidFill>
                <a:highlight>
                  <a:srgbClr val="FFFFFF"/>
                </a:highlight>
              </a:rPr>
              <a:t> </a:t>
            </a:r>
            <a:r>
              <a:rPr lang="tr-TR" sz="1450" dirty="0" err="1">
                <a:solidFill>
                  <a:srgbClr val="373A3C"/>
                </a:solidFill>
                <a:highlight>
                  <a:srgbClr val="FFFFFF"/>
                </a:highlight>
              </a:rPr>
              <a:t>phone</a:t>
            </a:r>
            <a:r>
              <a:rPr lang="tr-TR" sz="1450" dirty="0">
                <a:solidFill>
                  <a:srgbClr val="373A3C"/>
                </a:solidFill>
                <a:highlight>
                  <a:srgbClr val="FFFFFF"/>
                </a:highlight>
              </a:rPr>
              <a:t>, </a:t>
            </a:r>
            <a:r>
              <a:rPr lang="tr-TR" sz="1450" dirty="0" err="1">
                <a:solidFill>
                  <a:srgbClr val="373A3C"/>
                </a:solidFill>
                <a:highlight>
                  <a:srgbClr val="FFFFFF"/>
                </a:highlight>
              </a:rPr>
              <a:t>websites</a:t>
            </a:r>
            <a:r>
              <a:rPr lang="tr-TR" sz="1450" dirty="0">
                <a:solidFill>
                  <a:srgbClr val="373A3C"/>
                </a:solidFill>
                <a:highlight>
                  <a:srgbClr val="FFFFFF"/>
                </a:highlight>
              </a:rPr>
              <a:t> </a:t>
            </a:r>
            <a:r>
              <a:rPr lang="tr-TR" sz="1450" dirty="0" err="1">
                <a:solidFill>
                  <a:srgbClr val="373A3C"/>
                </a:solidFill>
                <a:highlight>
                  <a:srgbClr val="FFFFFF"/>
                </a:highlight>
              </a:rPr>
              <a:t>all</a:t>
            </a:r>
            <a:r>
              <a:rPr lang="tr-TR" sz="1450" dirty="0">
                <a:solidFill>
                  <a:srgbClr val="373A3C"/>
                </a:solidFill>
                <a:highlight>
                  <a:srgbClr val="FFFFFF"/>
                </a:highlight>
              </a:rPr>
              <a:t> </a:t>
            </a:r>
            <a:r>
              <a:rPr lang="tr-TR" sz="1450" dirty="0" err="1">
                <a:solidFill>
                  <a:srgbClr val="373A3C"/>
                </a:solidFill>
                <a:highlight>
                  <a:srgbClr val="FFFFFF"/>
                </a:highlight>
              </a:rPr>
              <a:t>use</a:t>
            </a:r>
            <a:r>
              <a:rPr lang="tr-TR" sz="1450" dirty="0">
                <a:solidFill>
                  <a:srgbClr val="373A3C"/>
                </a:solidFill>
                <a:highlight>
                  <a:srgbClr val="FFFFFF"/>
                </a:highlight>
              </a:rPr>
              <a:t> </a:t>
            </a:r>
            <a:r>
              <a:rPr lang="tr-TR" sz="1450" dirty="0" err="1">
                <a:solidFill>
                  <a:srgbClr val="373A3C"/>
                </a:solidFill>
                <a:highlight>
                  <a:srgbClr val="FFFFFF"/>
                </a:highlight>
              </a:rPr>
              <a:t>databases</a:t>
            </a:r>
            <a:r>
              <a:rPr lang="tr-TR" sz="1450" dirty="0">
                <a:solidFill>
                  <a:srgbClr val="373A3C"/>
                </a:solidFill>
                <a:highlight>
                  <a:srgbClr val="FFFFFF"/>
                </a:highlight>
              </a:rPr>
              <a:t> </a:t>
            </a:r>
            <a:r>
              <a:rPr lang="tr-TR" sz="1450" dirty="0" err="1">
                <a:solidFill>
                  <a:srgbClr val="373A3C"/>
                </a:solidFill>
                <a:highlight>
                  <a:srgbClr val="FFFFFF"/>
                </a:highlight>
              </a:rPr>
              <a:t>to</a:t>
            </a:r>
            <a:r>
              <a:rPr lang="tr-TR" sz="1450" dirty="0">
                <a:solidFill>
                  <a:srgbClr val="373A3C"/>
                </a:solidFill>
                <a:highlight>
                  <a:srgbClr val="FFFFFF"/>
                </a:highlight>
              </a:rPr>
              <a:t> </a:t>
            </a:r>
            <a:r>
              <a:rPr lang="tr-TR" sz="1450" dirty="0" err="1">
                <a:solidFill>
                  <a:srgbClr val="373A3C"/>
                </a:solidFill>
                <a:highlight>
                  <a:srgbClr val="FFFFFF"/>
                </a:highlight>
              </a:rPr>
              <a:t>keep</a:t>
            </a:r>
            <a:r>
              <a:rPr lang="tr-TR" sz="1450" dirty="0">
                <a:solidFill>
                  <a:srgbClr val="373A3C"/>
                </a:solidFill>
                <a:highlight>
                  <a:srgbClr val="FFFFFF"/>
                </a:highlight>
              </a:rPr>
              <a:t> </a:t>
            </a:r>
            <a:r>
              <a:rPr lang="tr-TR" sz="1450" dirty="0" err="1">
                <a:solidFill>
                  <a:srgbClr val="373A3C"/>
                </a:solidFill>
                <a:highlight>
                  <a:srgbClr val="FFFFFF"/>
                </a:highlight>
              </a:rPr>
              <a:t>track</a:t>
            </a:r>
            <a:r>
              <a:rPr lang="tr-TR" sz="1450" dirty="0">
                <a:solidFill>
                  <a:srgbClr val="373A3C"/>
                </a:solidFill>
                <a:highlight>
                  <a:srgbClr val="FFFFFF"/>
                </a:highlight>
              </a:rPr>
              <a:t> of </a:t>
            </a:r>
            <a:r>
              <a:rPr lang="tr-TR" sz="1450" dirty="0" err="1">
                <a:solidFill>
                  <a:srgbClr val="373A3C"/>
                </a:solidFill>
                <a:highlight>
                  <a:srgbClr val="FFFFFF"/>
                </a:highlight>
              </a:rPr>
              <a:t>your</a:t>
            </a:r>
            <a:r>
              <a:rPr lang="tr-TR" sz="1450" dirty="0">
                <a:solidFill>
                  <a:srgbClr val="373A3C"/>
                </a:solidFill>
                <a:highlight>
                  <a:srgbClr val="FFFFFF"/>
                </a:highlight>
              </a:rPr>
              <a:t> data. </a:t>
            </a:r>
          </a:p>
          <a:p>
            <a:pPr marL="0" lvl="0" indent="0" algn="l" rtl="0">
              <a:lnSpc>
                <a:spcPct val="115000"/>
              </a:lnSpc>
              <a:spcBef>
                <a:spcPts val="1200"/>
              </a:spcBef>
              <a:spcAft>
                <a:spcPts val="0"/>
              </a:spcAft>
              <a:buClr>
                <a:schemeClr val="dk1"/>
              </a:buClr>
              <a:buSzPts val="1100"/>
              <a:buFont typeface="Arial"/>
              <a:buNone/>
            </a:pPr>
            <a:r>
              <a:rPr lang="tr-TR" sz="1450" dirty="0" err="1">
                <a:solidFill>
                  <a:srgbClr val="373A3C"/>
                </a:solidFill>
                <a:highlight>
                  <a:srgbClr val="FFFFFF"/>
                </a:highlight>
              </a:rPr>
              <a:t>When</a:t>
            </a:r>
            <a:r>
              <a:rPr lang="tr-TR" sz="1450" dirty="0">
                <a:solidFill>
                  <a:srgbClr val="373A3C"/>
                </a:solidFill>
                <a:highlight>
                  <a:srgbClr val="FFFFFF"/>
                </a:highlight>
              </a:rPr>
              <a:t> </a:t>
            </a:r>
            <a:r>
              <a:rPr lang="tr-TR" sz="1450" dirty="0" err="1">
                <a:solidFill>
                  <a:srgbClr val="373A3C"/>
                </a:solidFill>
                <a:highlight>
                  <a:srgbClr val="FFFFFF"/>
                </a:highlight>
              </a:rPr>
              <a:t>you</a:t>
            </a:r>
            <a:r>
              <a:rPr lang="tr-TR" sz="1450" dirty="0">
                <a:solidFill>
                  <a:srgbClr val="373A3C"/>
                </a:solidFill>
                <a:highlight>
                  <a:srgbClr val="FFFFFF"/>
                </a:highlight>
              </a:rPr>
              <a:t> </a:t>
            </a:r>
            <a:r>
              <a:rPr lang="tr-TR" sz="1450" dirty="0" err="1">
                <a:solidFill>
                  <a:srgbClr val="373A3C"/>
                </a:solidFill>
                <a:highlight>
                  <a:srgbClr val="FFFFFF"/>
                </a:highlight>
              </a:rPr>
              <a:t>access</a:t>
            </a:r>
            <a:r>
              <a:rPr lang="tr-TR" sz="1450" dirty="0">
                <a:solidFill>
                  <a:srgbClr val="373A3C"/>
                </a:solidFill>
                <a:highlight>
                  <a:srgbClr val="FFFFFF"/>
                </a:highlight>
              </a:rPr>
              <a:t> a </a:t>
            </a:r>
            <a:r>
              <a:rPr lang="tr-TR" sz="1450" dirty="0" err="1">
                <a:solidFill>
                  <a:srgbClr val="373A3C"/>
                </a:solidFill>
                <a:highlight>
                  <a:srgbClr val="FFFFFF"/>
                </a:highlight>
              </a:rPr>
              <a:t>website</a:t>
            </a:r>
            <a:r>
              <a:rPr lang="tr-TR" sz="1450" dirty="0">
                <a:solidFill>
                  <a:srgbClr val="373A3C"/>
                </a:solidFill>
                <a:highlight>
                  <a:srgbClr val="FFFFFF"/>
                </a:highlight>
              </a:rPr>
              <a:t>, </a:t>
            </a:r>
            <a:r>
              <a:rPr lang="tr-TR" sz="1450" dirty="0" err="1">
                <a:solidFill>
                  <a:srgbClr val="373A3C"/>
                </a:solidFill>
                <a:highlight>
                  <a:srgbClr val="FFFFFF"/>
                </a:highlight>
              </a:rPr>
              <a:t>the</a:t>
            </a:r>
            <a:r>
              <a:rPr lang="tr-TR" sz="1450" dirty="0">
                <a:solidFill>
                  <a:srgbClr val="373A3C"/>
                </a:solidFill>
                <a:highlight>
                  <a:srgbClr val="FFFFFF"/>
                </a:highlight>
              </a:rPr>
              <a:t> </a:t>
            </a:r>
            <a:r>
              <a:rPr lang="tr-TR" sz="1450" dirty="0" err="1">
                <a:solidFill>
                  <a:srgbClr val="373A3C"/>
                </a:solidFill>
                <a:highlight>
                  <a:srgbClr val="FFFFFF"/>
                </a:highlight>
              </a:rPr>
              <a:t>website</a:t>
            </a:r>
            <a:r>
              <a:rPr lang="tr-TR" sz="1450" dirty="0">
                <a:solidFill>
                  <a:srgbClr val="373A3C"/>
                </a:solidFill>
                <a:highlight>
                  <a:srgbClr val="FFFFFF"/>
                </a:highlight>
              </a:rPr>
              <a:t> </a:t>
            </a:r>
            <a:r>
              <a:rPr lang="tr-TR" sz="1450" dirty="0" err="1">
                <a:solidFill>
                  <a:srgbClr val="373A3C"/>
                </a:solidFill>
                <a:highlight>
                  <a:srgbClr val="FFFFFF"/>
                </a:highlight>
              </a:rPr>
              <a:t>starts</a:t>
            </a:r>
            <a:r>
              <a:rPr lang="tr-TR" sz="1450" dirty="0">
                <a:solidFill>
                  <a:srgbClr val="373A3C"/>
                </a:solidFill>
                <a:highlight>
                  <a:srgbClr val="FFFFFF"/>
                </a:highlight>
              </a:rPr>
              <a:t> </a:t>
            </a:r>
            <a:r>
              <a:rPr lang="tr-TR" sz="1450" dirty="0" err="1">
                <a:solidFill>
                  <a:srgbClr val="373A3C"/>
                </a:solidFill>
                <a:highlight>
                  <a:srgbClr val="FFFFFF"/>
                </a:highlight>
              </a:rPr>
              <a:t>to</a:t>
            </a:r>
            <a:r>
              <a:rPr lang="tr-TR" sz="1450" dirty="0">
                <a:solidFill>
                  <a:srgbClr val="373A3C"/>
                </a:solidFill>
                <a:highlight>
                  <a:srgbClr val="FFFFFF"/>
                </a:highlight>
              </a:rPr>
              <a:t> </a:t>
            </a:r>
            <a:r>
              <a:rPr lang="tr-TR" sz="1450" dirty="0" err="1">
                <a:solidFill>
                  <a:srgbClr val="373A3C"/>
                </a:solidFill>
                <a:highlight>
                  <a:srgbClr val="FFFFFF"/>
                </a:highlight>
              </a:rPr>
              <a:t>collect</a:t>
            </a:r>
            <a:r>
              <a:rPr lang="tr-TR" sz="1450" dirty="0">
                <a:solidFill>
                  <a:srgbClr val="373A3C"/>
                </a:solidFill>
                <a:highlight>
                  <a:srgbClr val="FFFFFF"/>
                </a:highlight>
              </a:rPr>
              <a:t> </a:t>
            </a:r>
            <a:r>
              <a:rPr lang="tr-TR" sz="1450" dirty="0" err="1">
                <a:solidFill>
                  <a:srgbClr val="373A3C"/>
                </a:solidFill>
                <a:highlight>
                  <a:srgbClr val="FFFFFF"/>
                </a:highlight>
              </a:rPr>
              <a:t>your</a:t>
            </a:r>
            <a:r>
              <a:rPr lang="tr-TR" sz="1450" dirty="0">
                <a:solidFill>
                  <a:srgbClr val="373A3C"/>
                </a:solidFill>
                <a:highlight>
                  <a:srgbClr val="FFFFFF"/>
                </a:highlight>
              </a:rPr>
              <a:t> data (</a:t>
            </a:r>
            <a:r>
              <a:rPr lang="tr-TR" sz="1450" dirty="0" err="1">
                <a:solidFill>
                  <a:srgbClr val="373A3C"/>
                </a:solidFill>
                <a:highlight>
                  <a:srgbClr val="FFFFFF"/>
                </a:highlight>
              </a:rPr>
              <a:t>e.g</a:t>
            </a:r>
            <a:r>
              <a:rPr lang="tr-TR" sz="1450" dirty="0">
                <a:solidFill>
                  <a:srgbClr val="373A3C"/>
                </a:solidFill>
                <a:highlight>
                  <a:srgbClr val="FFFFFF"/>
                </a:highlight>
              </a:rPr>
              <a:t>. </a:t>
            </a:r>
            <a:r>
              <a:rPr lang="tr-TR" sz="1450" dirty="0" err="1">
                <a:solidFill>
                  <a:srgbClr val="373A3C"/>
                </a:solidFill>
                <a:highlight>
                  <a:srgbClr val="FFFFFF"/>
                </a:highlight>
              </a:rPr>
              <a:t>accessing</a:t>
            </a:r>
            <a:r>
              <a:rPr lang="tr-TR" sz="1450" dirty="0">
                <a:solidFill>
                  <a:srgbClr val="373A3C"/>
                </a:solidFill>
                <a:highlight>
                  <a:srgbClr val="FFFFFF"/>
                </a:highlight>
              </a:rPr>
              <a:t> </a:t>
            </a:r>
            <a:r>
              <a:rPr lang="tr-TR" sz="1450" dirty="0" err="1">
                <a:solidFill>
                  <a:srgbClr val="373A3C"/>
                </a:solidFill>
                <a:highlight>
                  <a:srgbClr val="FFFFFF"/>
                </a:highlight>
              </a:rPr>
              <a:t>date</a:t>
            </a:r>
            <a:r>
              <a:rPr lang="tr-TR" sz="1450" dirty="0">
                <a:solidFill>
                  <a:srgbClr val="373A3C"/>
                </a:solidFill>
                <a:highlight>
                  <a:srgbClr val="FFFFFF"/>
                </a:highlight>
              </a:rPr>
              <a:t> </a:t>
            </a:r>
            <a:r>
              <a:rPr lang="tr-TR" sz="1450" dirty="0" err="1">
                <a:solidFill>
                  <a:srgbClr val="373A3C"/>
                </a:solidFill>
                <a:highlight>
                  <a:srgbClr val="FFFFFF"/>
                </a:highlight>
              </a:rPr>
              <a:t>and</a:t>
            </a:r>
            <a:r>
              <a:rPr lang="tr-TR" sz="1450" dirty="0">
                <a:solidFill>
                  <a:srgbClr val="373A3C"/>
                </a:solidFill>
                <a:highlight>
                  <a:srgbClr val="FFFFFF"/>
                </a:highlight>
              </a:rPr>
              <a:t> time, </a:t>
            </a:r>
            <a:r>
              <a:rPr lang="tr-TR" sz="1450" dirty="0" err="1">
                <a:solidFill>
                  <a:srgbClr val="373A3C"/>
                </a:solidFill>
                <a:highlight>
                  <a:srgbClr val="FFFFFF"/>
                </a:highlight>
              </a:rPr>
              <a:t>your</a:t>
            </a:r>
            <a:r>
              <a:rPr lang="tr-TR" sz="1450" dirty="0">
                <a:solidFill>
                  <a:srgbClr val="373A3C"/>
                </a:solidFill>
                <a:highlight>
                  <a:srgbClr val="FFFFFF"/>
                </a:highlight>
              </a:rPr>
              <a:t> </a:t>
            </a:r>
            <a:r>
              <a:rPr lang="tr-TR" sz="1450" dirty="0" err="1">
                <a:solidFill>
                  <a:srgbClr val="373A3C"/>
                </a:solidFill>
                <a:highlight>
                  <a:srgbClr val="FFFFFF"/>
                </a:highlight>
              </a:rPr>
              <a:t>location</a:t>
            </a:r>
            <a:r>
              <a:rPr lang="tr-TR" sz="1450" dirty="0">
                <a:solidFill>
                  <a:srgbClr val="373A3C"/>
                </a:solidFill>
                <a:highlight>
                  <a:srgbClr val="FFFFFF"/>
                </a:highlight>
              </a:rPr>
              <a:t>, </a:t>
            </a:r>
            <a:r>
              <a:rPr lang="tr-TR" sz="1450" dirty="0" err="1">
                <a:solidFill>
                  <a:srgbClr val="373A3C"/>
                </a:solidFill>
                <a:highlight>
                  <a:srgbClr val="FFFFFF"/>
                </a:highlight>
              </a:rPr>
              <a:t>your</a:t>
            </a:r>
            <a:r>
              <a:rPr lang="tr-TR" sz="1450" dirty="0">
                <a:solidFill>
                  <a:srgbClr val="373A3C"/>
                </a:solidFill>
                <a:highlight>
                  <a:srgbClr val="FFFFFF"/>
                </a:highlight>
              </a:rPr>
              <a:t> browser </a:t>
            </a:r>
            <a:r>
              <a:rPr lang="tr-TR" sz="1450" dirty="0" err="1">
                <a:solidFill>
                  <a:srgbClr val="373A3C"/>
                </a:solidFill>
                <a:highlight>
                  <a:srgbClr val="FFFFFF"/>
                </a:highlight>
              </a:rPr>
              <a:t>info</a:t>
            </a:r>
            <a:r>
              <a:rPr lang="tr-TR" sz="1450" dirty="0">
                <a:solidFill>
                  <a:srgbClr val="373A3C"/>
                </a:solidFill>
                <a:highlight>
                  <a:srgbClr val="FFFFFF"/>
                </a:highlight>
              </a:rPr>
              <a:t>) </a:t>
            </a:r>
            <a:r>
              <a:rPr lang="tr-TR" sz="1450" dirty="0" err="1">
                <a:solidFill>
                  <a:srgbClr val="373A3C"/>
                </a:solidFill>
                <a:highlight>
                  <a:srgbClr val="FFFFFF"/>
                </a:highlight>
              </a:rPr>
              <a:t>and</a:t>
            </a:r>
            <a:r>
              <a:rPr lang="tr-TR" sz="1450" dirty="0">
                <a:solidFill>
                  <a:srgbClr val="373A3C"/>
                </a:solidFill>
                <a:highlight>
                  <a:srgbClr val="FFFFFF"/>
                </a:highlight>
              </a:rPr>
              <a:t> </a:t>
            </a:r>
            <a:r>
              <a:rPr lang="tr-TR" sz="1450" dirty="0" err="1">
                <a:solidFill>
                  <a:srgbClr val="373A3C"/>
                </a:solidFill>
                <a:highlight>
                  <a:srgbClr val="FFFFFF"/>
                </a:highlight>
              </a:rPr>
              <a:t>store</a:t>
            </a:r>
            <a:r>
              <a:rPr lang="tr-TR" sz="1450" dirty="0">
                <a:solidFill>
                  <a:srgbClr val="373A3C"/>
                </a:solidFill>
                <a:highlight>
                  <a:srgbClr val="FFFFFF"/>
                </a:highlight>
              </a:rPr>
              <a:t> it in </a:t>
            </a:r>
            <a:r>
              <a:rPr lang="tr-TR" sz="1450" dirty="0" err="1">
                <a:solidFill>
                  <a:srgbClr val="373A3C"/>
                </a:solidFill>
                <a:highlight>
                  <a:srgbClr val="FFFFFF"/>
                </a:highlight>
              </a:rPr>
              <a:t>its</a:t>
            </a:r>
            <a:r>
              <a:rPr lang="tr-TR" sz="1450" dirty="0">
                <a:solidFill>
                  <a:srgbClr val="373A3C"/>
                </a:solidFill>
                <a:highlight>
                  <a:srgbClr val="FFFFFF"/>
                </a:highlight>
              </a:rPr>
              <a:t> </a:t>
            </a:r>
            <a:r>
              <a:rPr lang="tr-TR" sz="1450" dirty="0" err="1">
                <a:solidFill>
                  <a:srgbClr val="373A3C"/>
                </a:solidFill>
                <a:highlight>
                  <a:srgbClr val="FFFFFF"/>
                </a:highlight>
              </a:rPr>
              <a:t>database</a:t>
            </a:r>
            <a:r>
              <a:rPr lang="tr-TR" sz="1450" dirty="0">
                <a:solidFill>
                  <a:srgbClr val="373A3C"/>
                </a:solidFill>
                <a:highlight>
                  <a:srgbClr val="FFFFFF"/>
                </a:highlight>
              </a:rPr>
              <a:t>.</a:t>
            </a:r>
            <a:endParaRPr sz="1450" dirty="0">
              <a:solidFill>
                <a:srgbClr val="373A3C"/>
              </a:solidFill>
              <a:highlight>
                <a:srgbClr val="FFFFFF"/>
              </a:highlight>
            </a:endParaRPr>
          </a:p>
          <a:p>
            <a:pPr marL="0" lvl="0" indent="0" algn="l" rtl="0">
              <a:lnSpc>
                <a:spcPct val="115000"/>
              </a:lnSpc>
              <a:spcBef>
                <a:spcPts val="1200"/>
              </a:spcBef>
              <a:spcAft>
                <a:spcPts val="0"/>
              </a:spcAft>
              <a:buClr>
                <a:schemeClr val="dk1"/>
              </a:buClr>
              <a:buSzPts val="1100"/>
              <a:buFont typeface="Arial"/>
              <a:buNone/>
            </a:pPr>
            <a:r>
              <a:rPr lang="tr-TR" sz="1450" dirty="0" err="1">
                <a:solidFill>
                  <a:srgbClr val="373A3C"/>
                </a:solidFill>
                <a:highlight>
                  <a:srgbClr val="FFFFFF"/>
                </a:highlight>
              </a:rPr>
              <a:t>Let's</a:t>
            </a:r>
            <a:r>
              <a:rPr lang="tr-TR" sz="1450" dirty="0">
                <a:solidFill>
                  <a:srgbClr val="373A3C"/>
                </a:solidFill>
                <a:highlight>
                  <a:srgbClr val="FFFFFF"/>
                </a:highlight>
              </a:rPr>
              <a:t> </a:t>
            </a:r>
            <a:r>
              <a:rPr lang="tr-TR" sz="1450" dirty="0" err="1">
                <a:solidFill>
                  <a:srgbClr val="373A3C"/>
                </a:solidFill>
                <a:highlight>
                  <a:srgbClr val="FFFFFF"/>
                </a:highlight>
              </a:rPr>
              <a:t>take</a:t>
            </a:r>
            <a:r>
              <a:rPr lang="tr-TR" sz="1450" dirty="0">
                <a:solidFill>
                  <a:srgbClr val="373A3C"/>
                </a:solidFill>
                <a:highlight>
                  <a:srgbClr val="FFFFFF"/>
                </a:highlight>
              </a:rPr>
              <a:t> </a:t>
            </a:r>
            <a:r>
              <a:rPr lang="tr-TR" sz="1450" dirty="0" err="1">
                <a:solidFill>
                  <a:srgbClr val="373A3C"/>
                </a:solidFill>
                <a:highlight>
                  <a:srgbClr val="FFFFFF"/>
                </a:highlight>
              </a:rPr>
              <a:t>another</a:t>
            </a:r>
            <a:r>
              <a:rPr lang="tr-TR" sz="1450" dirty="0">
                <a:solidFill>
                  <a:srgbClr val="373A3C"/>
                </a:solidFill>
                <a:highlight>
                  <a:srgbClr val="FFFFFF"/>
                </a:highlight>
              </a:rPr>
              <a:t> </a:t>
            </a:r>
            <a:r>
              <a:rPr lang="tr-TR" sz="1450" dirty="0" err="1">
                <a:solidFill>
                  <a:srgbClr val="373A3C"/>
                </a:solidFill>
                <a:highlight>
                  <a:srgbClr val="FFFFFF"/>
                </a:highlight>
              </a:rPr>
              <a:t>example</a:t>
            </a:r>
            <a:r>
              <a:rPr lang="tr-TR" sz="1450" dirty="0">
                <a:solidFill>
                  <a:srgbClr val="373A3C"/>
                </a:solidFill>
                <a:highlight>
                  <a:srgbClr val="FFFFFF"/>
                </a:highlight>
              </a:rPr>
              <a:t>. </a:t>
            </a:r>
          </a:p>
          <a:p>
            <a:pPr marL="0" lvl="0" indent="0" algn="l" rtl="0">
              <a:lnSpc>
                <a:spcPct val="115000"/>
              </a:lnSpc>
              <a:spcBef>
                <a:spcPts val="1200"/>
              </a:spcBef>
              <a:spcAft>
                <a:spcPts val="0"/>
              </a:spcAft>
              <a:buClr>
                <a:schemeClr val="dk1"/>
              </a:buClr>
              <a:buSzPts val="1100"/>
              <a:buFont typeface="Arial"/>
              <a:buNone/>
            </a:pPr>
            <a:r>
              <a:rPr lang="tr-TR" sz="1450" dirty="0" err="1">
                <a:solidFill>
                  <a:srgbClr val="373A3C"/>
                </a:solidFill>
                <a:highlight>
                  <a:srgbClr val="FFFFFF"/>
                </a:highlight>
              </a:rPr>
              <a:t>When</a:t>
            </a:r>
            <a:r>
              <a:rPr lang="tr-TR" sz="1450" dirty="0">
                <a:solidFill>
                  <a:srgbClr val="373A3C"/>
                </a:solidFill>
                <a:highlight>
                  <a:srgbClr val="FFFFFF"/>
                </a:highlight>
              </a:rPr>
              <a:t> </a:t>
            </a:r>
            <a:r>
              <a:rPr lang="tr-TR" sz="1450" dirty="0" err="1">
                <a:solidFill>
                  <a:srgbClr val="373A3C"/>
                </a:solidFill>
                <a:highlight>
                  <a:srgbClr val="FFFFFF"/>
                </a:highlight>
              </a:rPr>
              <a:t>you</a:t>
            </a:r>
            <a:r>
              <a:rPr lang="tr-TR" sz="1450" dirty="0">
                <a:solidFill>
                  <a:srgbClr val="373A3C"/>
                </a:solidFill>
                <a:highlight>
                  <a:srgbClr val="FFFFFF"/>
                </a:highlight>
              </a:rPr>
              <a:t> </a:t>
            </a:r>
            <a:r>
              <a:rPr lang="tr-TR" sz="1450" dirty="0" err="1">
                <a:solidFill>
                  <a:srgbClr val="373A3C"/>
                </a:solidFill>
                <a:highlight>
                  <a:srgbClr val="FFFFFF"/>
                </a:highlight>
              </a:rPr>
              <a:t>order</a:t>
            </a:r>
            <a:r>
              <a:rPr lang="tr-TR" sz="1450" dirty="0">
                <a:solidFill>
                  <a:srgbClr val="373A3C"/>
                </a:solidFill>
                <a:highlight>
                  <a:srgbClr val="FFFFFF"/>
                </a:highlight>
              </a:rPr>
              <a:t> a </a:t>
            </a:r>
            <a:r>
              <a:rPr lang="tr-TR" sz="1450" dirty="0" err="1">
                <a:solidFill>
                  <a:srgbClr val="373A3C"/>
                </a:solidFill>
                <a:highlight>
                  <a:srgbClr val="FFFFFF"/>
                </a:highlight>
              </a:rPr>
              <a:t>product</a:t>
            </a:r>
            <a:r>
              <a:rPr lang="tr-TR" sz="1450" dirty="0">
                <a:solidFill>
                  <a:srgbClr val="373A3C"/>
                </a:solidFill>
                <a:highlight>
                  <a:srgbClr val="FFFFFF"/>
                </a:highlight>
              </a:rPr>
              <a:t> on a </a:t>
            </a:r>
            <a:r>
              <a:rPr lang="tr-TR" sz="1450" dirty="0" err="1">
                <a:solidFill>
                  <a:srgbClr val="373A3C"/>
                </a:solidFill>
                <a:highlight>
                  <a:srgbClr val="FFFFFF"/>
                </a:highlight>
              </a:rPr>
              <a:t>commercial</a:t>
            </a:r>
            <a:r>
              <a:rPr lang="tr-TR" sz="1450" dirty="0">
                <a:solidFill>
                  <a:srgbClr val="373A3C"/>
                </a:solidFill>
                <a:highlight>
                  <a:srgbClr val="FFFFFF"/>
                </a:highlight>
              </a:rPr>
              <a:t> </a:t>
            </a:r>
            <a:r>
              <a:rPr lang="tr-TR" sz="1450" dirty="0" err="1">
                <a:solidFill>
                  <a:srgbClr val="373A3C"/>
                </a:solidFill>
                <a:highlight>
                  <a:srgbClr val="FFFFFF"/>
                </a:highlight>
              </a:rPr>
              <a:t>website</a:t>
            </a:r>
            <a:r>
              <a:rPr lang="tr-TR" sz="1450" dirty="0">
                <a:solidFill>
                  <a:srgbClr val="373A3C"/>
                </a:solidFill>
                <a:highlight>
                  <a:srgbClr val="FFFFFF"/>
                </a:highlight>
              </a:rPr>
              <a:t>, </a:t>
            </a:r>
            <a:r>
              <a:rPr lang="tr-TR" sz="1450" dirty="0" err="1">
                <a:solidFill>
                  <a:srgbClr val="373A3C"/>
                </a:solidFill>
                <a:highlight>
                  <a:srgbClr val="FFFFFF"/>
                </a:highlight>
              </a:rPr>
              <a:t>your</a:t>
            </a:r>
            <a:r>
              <a:rPr lang="tr-TR" sz="1450" dirty="0">
                <a:solidFill>
                  <a:srgbClr val="373A3C"/>
                </a:solidFill>
                <a:highlight>
                  <a:srgbClr val="FFFFFF"/>
                </a:highlight>
              </a:rPr>
              <a:t> </a:t>
            </a:r>
            <a:r>
              <a:rPr lang="tr-TR" sz="1450" dirty="0" err="1">
                <a:solidFill>
                  <a:srgbClr val="373A3C"/>
                </a:solidFill>
                <a:highlight>
                  <a:srgbClr val="FFFFFF"/>
                </a:highlight>
              </a:rPr>
              <a:t>order</a:t>
            </a:r>
            <a:r>
              <a:rPr lang="tr-TR" sz="1450" dirty="0">
                <a:solidFill>
                  <a:srgbClr val="373A3C"/>
                </a:solidFill>
                <a:highlight>
                  <a:srgbClr val="FFFFFF"/>
                </a:highlight>
              </a:rPr>
              <a:t> is </a:t>
            </a:r>
            <a:r>
              <a:rPr lang="tr-TR" sz="1450" dirty="0" err="1">
                <a:solidFill>
                  <a:srgbClr val="373A3C"/>
                </a:solidFill>
                <a:highlight>
                  <a:srgbClr val="FFFFFF"/>
                </a:highlight>
              </a:rPr>
              <a:t>stored</a:t>
            </a:r>
            <a:r>
              <a:rPr lang="tr-TR" sz="1450" dirty="0">
                <a:solidFill>
                  <a:srgbClr val="373A3C"/>
                </a:solidFill>
                <a:highlight>
                  <a:srgbClr val="FFFFFF"/>
                </a:highlight>
              </a:rPr>
              <a:t> in a </a:t>
            </a:r>
            <a:r>
              <a:rPr lang="tr-TR" sz="1450" dirty="0" err="1">
                <a:solidFill>
                  <a:srgbClr val="373A3C"/>
                </a:solidFill>
                <a:highlight>
                  <a:srgbClr val="FFFFFF"/>
                </a:highlight>
              </a:rPr>
              <a:t>database</a:t>
            </a:r>
            <a:r>
              <a:rPr lang="tr-TR" sz="1450" dirty="0">
                <a:solidFill>
                  <a:srgbClr val="373A3C"/>
                </a:solidFill>
                <a:highlight>
                  <a:srgbClr val="FFFFFF"/>
                </a:highlight>
              </a:rPr>
              <a:t>. </a:t>
            </a:r>
          </a:p>
          <a:p>
            <a:pPr marL="0" lvl="0" indent="0" algn="l" rtl="0">
              <a:lnSpc>
                <a:spcPct val="115000"/>
              </a:lnSpc>
              <a:spcBef>
                <a:spcPts val="1200"/>
              </a:spcBef>
              <a:spcAft>
                <a:spcPts val="0"/>
              </a:spcAft>
              <a:buClr>
                <a:schemeClr val="dk1"/>
              </a:buClr>
              <a:buSzPts val="1100"/>
              <a:buFont typeface="Arial"/>
              <a:buNone/>
            </a:pPr>
            <a:r>
              <a:rPr lang="tr-TR" sz="1450" dirty="0" err="1">
                <a:solidFill>
                  <a:srgbClr val="373A3C"/>
                </a:solidFill>
                <a:highlight>
                  <a:srgbClr val="FFFFFF"/>
                </a:highlight>
              </a:rPr>
              <a:t>You</a:t>
            </a:r>
            <a:r>
              <a:rPr lang="tr-TR" sz="1450" dirty="0">
                <a:solidFill>
                  <a:srgbClr val="373A3C"/>
                </a:solidFill>
                <a:highlight>
                  <a:srgbClr val="FFFFFF"/>
                </a:highlight>
              </a:rPr>
              <a:t> </a:t>
            </a:r>
            <a:r>
              <a:rPr lang="tr-TR" sz="1450" dirty="0" err="1">
                <a:solidFill>
                  <a:srgbClr val="373A3C"/>
                </a:solidFill>
                <a:highlight>
                  <a:srgbClr val="FFFFFF"/>
                </a:highlight>
              </a:rPr>
              <a:t>withdrew</a:t>
            </a:r>
            <a:r>
              <a:rPr lang="tr-TR" sz="1450" dirty="0">
                <a:solidFill>
                  <a:srgbClr val="373A3C"/>
                </a:solidFill>
                <a:highlight>
                  <a:srgbClr val="FFFFFF"/>
                </a:highlight>
              </a:rPr>
              <a:t> </a:t>
            </a:r>
            <a:r>
              <a:rPr lang="tr-TR" sz="1450" dirty="0" err="1">
                <a:solidFill>
                  <a:srgbClr val="373A3C"/>
                </a:solidFill>
                <a:highlight>
                  <a:srgbClr val="FFFFFF"/>
                </a:highlight>
              </a:rPr>
              <a:t>money</a:t>
            </a:r>
            <a:r>
              <a:rPr lang="tr-TR" sz="1450" dirty="0">
                <a:solidFill>
                  <a:srgbClr val="373A3C"/>
                </a:solidFill>
                <a:highlight>
                  <a:srgbClr val="FFFFFF"/>
                </a:highlight>
              </a:rPr>
              <a:t> </a:t>
            </a:r>
            <a:r>
              <a:rPr lang="tr-TR" sz="1450" dirty="0" err="1">
                <a:solidFill>
                  <a:srgbClr val="373A3C"/>
                </a:solidFill>
                <a:highlight>
                  <a:srgbClr val="FFFFFF"/>
                </a:highlight>
              </a:rPr>
              <a:t>from</a:t>
            </a:r>
            <a:r>
              <a:rPr lang="tr-TR" sz="1450" dirty="0">
                <a:solidFill>
                  <a:srgbClr val="373A3C"/>
                </a:solidFill>
                <a:highlight>
                  <a:srgbClr val="FFFFFF"/>
                </a:highlight>
              </a:rPr>
              <a:t> </a:t>
            </a:r>
            <a:r>
              <a:rPr lang="tr-TR" sz="1450" dirty="0" err="1">
                <a:solidFill>
                  <a:srgbClr val="373A3C"/>
                </a:solidFill>
                <a:highlight>
                  <a:srgbClr val="FFFFFF"/>
                </a:highlight>
              </a:rPr>
              <a:t>your</a:t>
            </a:r>
            <a:r>
              <a:rPr lang="tr-TR" sz="1450" dirty="0">
                <a:solidFill>
                  <a:srgbClr val="373A3C"/>
                </a:solidFill>
                <a:highlight>
                  <a:srgbClr val="FFFFFF"/>
                </a:highlight>
              </a:rPr>
              <a:t> bank </a:t>
            </a:r>
            <a:r>
              <a:rPr lang="tr-TR" sz="1450" dirty="0" err="1">
                <a:solidFill>
                  <a:srgbClr val="373A3C"/>
                </a:solidFill>
                <a:highlight>
                  <a:srgbClr val="FFFFFF"/>
                </a:highlight>
              </a:rPr>
              <a:t>account</a:t>
            </a:r>
            <a:r>
              <a:rPr lang="tr-TR" sz="1450" dirty="0">
                <a:solidFill>
                  <a:srgbClr val="373A3C"/>
                </a:solidFill>
                <a:highlight>
                  <a:srgbClr val="FFFFFF"/>
                </a:highlight>
              </a:rPr>
              <a:t>. </a:t>
            </a:r>
          </a:p>
          <a:p>
            <a:pPr marL="0" lvl="0" indent="0" algn="l" rtl="0">
              <a:lnSpc>
                <a:spcPct val="115000"/>
              </a:lnSpc>
              <a:spcBef>
                <a:spcPts val="1200"/>
              </a:spcBef>
              <a:spcAft>
                <a:spcPts val="0"/>
              </a:spcAft>
              <a:buClr>
                <a:schemeClr val="dk1"/>
              </a:buClr>
              <a:buSzPts val="1100"/>
              <a:buFont typeface="Arial"/>
              <a:buNone/>
            </a:pPr>
            <a:r>
              <a:rPr lang="tr-TR" sz="1450" dirty="0" err="1">
                <a:solidFill>
                  <a:srgbClr val="373A3C"/>
                </a:solidFill>
                <a:highlight>
                  <a:srgbClr val="FFFFFF"/>
                </a:highlight>
              </a:rPr>
              <a:t>Your</a:t>
            </a:r>
            <a:r>
              <a:rPr lang="tr-TR" sz="1450" dirty="0">
                <a:solidFill>
                  <a:srgbClr val="373A3C"/>
                </a:solidFill>
                <a:highlight>
                  <a:srgbClr val="FFFFFF"/>
                </a:highlight>
              </a:rPr>
              <a:t> bank </a:t>
            </a:r>
            <a:r>
              <a:rPr lang="tr-TR" sz="1450" dirty="0" err="1">
                <a:solidFill>
                  <a:srgbClr val="373A3C"/>
                </a:solidFill>
                <a:highlight>
                  <a:srgbClr val="FFFFFF"/>
                </a:highlight>
              </a:rPr>
              <a:t>stores</a:t>
            </a:r>
            <a:r>
              <a:rPr lang="tr-TR" sz="1450" dirty="0">
                <a:solidFill>
                  <a:srgbClr val="373A3C"/>
                </a:solidFill>
                <a:highlight>
                  <a:srgbClr val="FFFFFF"/>
                </a:highlight>
              </a:rPr>
              <a:t> </a:t>
            </a:r>
            <a:r>
              <a:rPr lang="tr-TR" sz="1450" dirty="0" err="1">
                <a:solidFill>
                  <a:srgbClr val="373A3C"/>
                </a:solidFill>
                <a:highlight>
                  <a:srgbClr val="FFFFFF"/>
                </a:highlight>
              </a:rPr>
              <a:t>this</a:t>
            </a:r>
            <a:r>
              <a:rPr lang="tr-TR" sz="1450" dirty="0">
                <a:solidFill>
                  <a:srgbClr val="373A3C"/>
                </a:solidFill>
                <a:highlight>
                  <a:srgbClr val="FFFFFF"/>
                </a:highlight>
              </a:rPr>
              <a:t> </a:t>
            </a:r>
            <a:r>
              <a:rPr lang="tr-TR" sz="1450" dirty="0" err="1">
                <a:solidFill>
                  <a:srgbClr val="373A3C"/>
                </a:solidFill>
                <a:highlight>
                  <a:srgbClr val="FFFFFF"/>
                </a:highlight>
              </a:rPr>
              <a:t>transaction</a:t>
            </a:r>
            <a:r>
              <a:rPr lang="tr-TR" sz="1450" dirty="0">
                <a:solidFill>
                  <a:srgbClr val="373A3C"/>
                </a:solidFill>
                <a:highlight>
                  <a:srgbClr val="FFFFFF"/>
                </a:highlight>
              </a:rPr>
              <a:t> in </a:t>
            </a:r>
            <a:r>
              <a:rPr lang="tr-TR" sz="1450" dirty="0" err="1">
                <a:solidFill>
                  <a:srgbClr val="373A3C"/>
                </a:solidFill>
                <a:highlight>
                  <a:srgbClr val="FFFFFF"/>
                </a:highlight>
              </a:rPr>
              <a:t>the</a:t>
            </a:r>
            <a:r>
              <a:rPr lang="tr-TR" sz="1450" dirty="0">
                <a:solidFill>
                  <a:srgbClr val="373A3C"/>
                </a:solidFill>
                <a:highlight>
                  <a:srgbClr val="FFFFFF"/>
                </a:highlight>
              </a:rPr>
              <a:t> </a:t>
            </a:r>
            <a:r>
              <a:rPr lang="tr-TR" sz="1450" dirty="0" err="1">
                <a:solidFill>
                  <a:srgbClr val="373A3C"/>
                </a:solidFill>
                <a:highlight>
                  <a:srgbClr val="FFFFFF"/>
                </a:highlight>
              </a:rPr>
              <a:t>database</a:t>
            </a:r>
            <a:r>
              <a:rPr lang="tr-TR" sz="1450" dirty="0">
                <a:solidFill>
                  <a:srgbClr val="373A3C"/>
                </a:solidFill>
                <a:highlight>
                  <a:srgbClr val="FFFFFF"/>
                </a:highlight>
              </a:rPr>
              <a:t>. </a:t>
            </a:r>
          </a:p>
          <a:p>
            <a:pPr marL="0" lvl="0" indent="0" algn="l" rtl="0">
              <a:lnSpc>
                <a:spcPct val="115000"/>
              </a:lnSpc>
              <a:spcBef>
                <a:spcPts val="1200"/>
              </a:spcBef>
              <a:spcAft>
                <a:spcPts val="0"/>
              </a:spcAft>
              <a:buClr>
                <a:schemeClr val="dk1"/>
              </a:buClr>
              <a:buSzPts val="1100"/>
              <a:buFont typeface="Arial"/>
              <a:buNone/>
            </a:pPr>
            <a:r>
              <a:rPr lang="tr-TR" sz="1450" dirty="0" err="1">
                <a:solidFill>
                  <a:srgbClr val="373A3C"/>
                </a:solidFill>
                <a:highlight>
                  <a:srgbClr val="FFFFFF"/>
                </a:highlight>
              </a:rPr>
              <a:t>Social</a:t>
            </a:r>
            <a:r>
              <a:rPr lang="tr-TR" sz="1450" dirty="0">
                <a:solidFill>
                  <a:srgbClr val="373A3C"/>
                </a:solidFill>
                <a:highlight>
                  <a:srgbClr val="FFFFFF"/>
                </a:highlight>
              </a:rPr>
              <a:t> </a:t>
            </a:r>
            <a:r>
              <a:rPr lang="tr-TR" sz="1450" dirty="0" err="1">
                <a:solidFill>
                  <a:srgbClr val="373A3C"/>
                </a:solidFill>
                <a:highlight>
                  <a:srgbClr val="FFFFFF"/>
                </a:highlight>
              </a:rPr>
              <a:t>media</a:t>
            </a:r>
            <a:r>
              <a:rPr lang="tr-TR" sz="1450" dirty="0">
                <a:solidFill>
                  <a:srgbClr val="373A3C"/>
                </a:solidFill>
                <a:highlight>
                  <a:srgbClr val="FFFFFF"/>
                </a:highlight>
              </a:rPr>
              <a:t> </a:t>
            </a:r>
            <a:r>
              <a:rPr lang="tr-TR" sz="1450" dirty="0" err="1">
                <a:solidFill>
                  <a:srgbClr val="373A3C"/>
                </a:solidFill>
                <a:highlight>
                  <a:srgbClr val="FFFFFF"/>
                </a:highlight>
              </a:rPr>
              <a:t>platforms</a:t>
            </a:r>
            <a:r>
              <a:rPr lang="tr-TR" sz="1450" dirty="0">
                <a:solidFill>
                  <a:srgbClr val="373A3C"/>
                </a:solidFill>
                <a:highlight>
                  <a:srgbClr val="FFFFFF"/>
                </a:highlight>
              </a:rPr>
              <a:t> </a:t>
            </a:r>
            <a:r>
              <a:rPr lang="tr-TR" sz="1450" dirty="0" err="1">
                <a:solidFill>
                  <a:srgbClr val="373A3C"/>
                </a:solidFill>
                <a:highlight>
                  <a:srgbClr val="FFFFFF"/>
                </a:highlight>
              </a:rPr>
              <a:t>such</a:t>
            </a:r>
            <a:r>
              <a:rPr lang="tr-TR" sz="1450" dirty="0">
                <a:solidFill>
                  <a:srgbClr val="373A3C"/>
                </a:solidFill>
                <a:highlight>
                  <a:srgbClr val="FFFFFF"/>
                </a:highlight>
              </a:rPr>
              <a:t> as Facebook, Instagram, </a:t>
            </a:r>
          </a:p>
          <a:p>
            <a:pPr marL="0" lvl="0" indent="0" algn="l" rtl="0">
              <a:lnSpc>
                <a:spcPct val="115000"/>
              </a:lnSpc>
              <a:spcBef>
                <a:spcPts val="1200"/>
              </a:spcBef>
              <a:spcAft>
                <a:spcPts val="0"/>
              </a:spcAft>
              <a:buClr>
                <a:schemeClr val="dk1"/>
              </a:buClr>
              <a:buSzPts val="1100"/>
              <a:buFont typeface="Arial"/>
              <a:buNone/>
            </a:pPr>
            <a:r>
              <a:rPr lang="tr-TR" sz="1450" dirty="0">
                <a:solidFill>
                  <a:srgbClr val="373A3C"/>
                </a:solidFill>
                <a:highlight>
                  <a:srgbClr val="FFFFFF"/>
                </a:highlight>
              </a:rPr>
              <a:t>Twitter </a:t>
            </a:r>
            <a:r>
              <a:rPr lang="tr-TR" sz="1450" dirty="0" err="1">
                <a:solidFill>
                  <a:srgbClr val="373A3C"/>
                </a:solidFill>
                <a:highlight>
                  <a:srgbClr val="FFFFFF"/>
                </a:highlight>
              </a:rPr>
              <a:t>use</a:t>
            </a:r>
            <a:r>
              <a:rPr lang="tr-TR" sz="1450" dirty="0">
                <a:solidFill>
                  <a:srgbClr val="373A3C"/>
                </a:solidFill>
                <a:highlight>
                  <a:srgbClr val="FFFFFF"/>
                </a:highlight>
              </a:rPr>
              <a:t> </a:t>
            </a:r>
            <a:r>
              <a:rPr lang="tr-TR" sz="1450" dirty="0" err="1">
                <a:solidFill>
                  <a:srgbClr val="373A3C"/>
                </a:solidFill>
                <a:highlight>
                  <a:srgbClr val="FFFFFF"/>
                </a:highlight>
              </a:rPr>
              <a:t>databases</a:t>
            </a:r>
            <a:r>
              <a:rPr lang="tr-TR" sz="1450" dirty="0">
                <a:solidFill>
                  <a:srgbClr val="373A3C"/>
                </a:solidFill>
                <a:highlight>
                  <a:srgbClr val="FFFFFF"/>
                </a:highlight>
              </a:rPr>
              <a:t> </a:t>
            </a:r>
            <a:r>
              <a:rPr lang="tr-TR" sz="1450" dirty="0" err="1">
                <a:solidFill>
                  <a:srgbClr val="373A3C"/>
                </a:solidFill>
                <a:highlight>
                  <a:srgbClr val="FFFFFF"/>
                </a:highlight>
              </a:rPr>
              <a:t>to</a:t>
            </a:r>
            <a:r>
              <a:rPr lang="tr-TR" sz="1450" dirty="0">
                <a:solidFill>
                  <a:srgbClr val="373A3C"/>
                </a:solidFill>
                <a:highlight>
                  <a:srgbClr val="FFFFFF"/>
                </a:highlight>
              </a:rPr>
              <a:t> </a:t>
            </a:r>
            <a:r>
              <a:rPr lang="tr-TR" sz="1450" dirty="0" err="1">
                <a:solidFill>
                  <a:srgbClr val="373A3C"/>
                </a:solidFill>
                <a:highlight>
                  <a:srgbClr val="FFFFFF"/>
                </a:highlight>
              </a:rPr>
              <a:t>store</a:t>
            </a:r>
            <a:r>
              <a:rPr lang="tr-TR" sz="1450" dirty="0">
                <a:solidFill>
                  <a:srgbClr val="373A3C"/>
                </a:solidFill>
                <a:highlight>
                  <a:srgbClr val="FFFFFF"/>
                </a:highlight>
              </a:rPr>
              <a:t> data </a:t>
            </a:r>
            <a:r>
              <a:rPr lang="tr-TR" sz="1450" dirty="0" err="1">
                <a:solidFill>
                  <a:srgbClr val="373A3C"/>
                </a:solidFill>
                <a:highlight>
                  <a:srgbClr val="FFFFFF"/>
                </a:highlight>
              </a:rPr>
              <a:t>like</a:t>
            </a:r>
            <a:r>
              <a:rPr lang="tr-TR" sz="1450" dirty="0">
                <a:solidFill>
                  <a:srgbClr val="373A3C"/>
                </a:solidFill>
                <a:highlight>
                  <a:srgbClr val="FFFFFF"/>
                </a:highlight>
              </a:rPr>
              <a:t> </a:t>
            </a:r>
            <a:r>
              <a:rPr lang="tr-TR" sz="1450" dirty="0" err="1">
                <a:solidFill>
                  <a:srgbClr val="373A3C"/>
                </a:solidFill>
                <a:highlight>
                  <a:srgbClr val="FFFFFF"/>
                </a:highlight>
              </a:rPr>
              <a:t>members</a:t>
            </a:r>
            <a:r>
              <a:rPr lang="tr-TR" sz="1450" dirty="0">
                <a:solidFill>
                  <a:srgbClr val="373A3C"/>
                </a:solidFill>
                <a:highlight>
                  <a:srgbClr val="FFFFFF"/>
                </a:highlight>
              </a:rPr>
              <a:t>, </a:t>
            </a:r>
            <a:r>
              <a:rPr lang="tr-TR" sz="1450" dirty="0" err="1">
                <a:solidFill>
                  <a:srgbClr val="373A3C"/>
                </a:solidFill>
                <a:highlight>
                  <a:srgbClr val="FFFFFF"/>
                </a:highlight>
              </a:rPr>
              <a:t>their</a:t>
            </a:r>
            <a:r>
              <a:rPr lang="tr-TR" sz="1450" dirty="0">
                <a:solidFill>
                  <a:srgbClr val="373A3C"/>
                </a:solidFill>
                <a:highlight>
                  <a:srgbClr val="FFFFFF"/>
                </a:highlight>
              </a:rPr>
              <a:t> </a:t>
            </a:r>
            <a:r>
              <a:rPr lang="tr-TR" sz="1450" dirty="0" err="1">
                <a:solidFill>
                  <a:srgbClr val="373A3C"/>
                </a:solidFill>
                <a:highlight>
                  <a:srgbClr val="FFFFFF"/>
                </a:highlight>
              </a:rPr>
              <a:t>friends</a:t>
            </a:r>
            <a:r>
              <a:rPr lang="tr-TR" sz="1450" dirty="0">
                <a:solidFill>
                  <a:srgbClr val="373A3C"/>
                </a:solidFill>
                <a:highlight>
                  <a:srgbClr val="FFFFFF"/>
                </a:highlight>
              </a:rPr>
              <a:t>, </a:t>
            </a:r>
            <a:r>
              <a:rPr lang="tr-TR" sz="1450" dirty="0" err="1">
                <a:solidFill>
                  <a:srgbClr val="373A3C"/>
                </a:solidFill>
                <a:highlight>
                  <a:srgbClr val="FFFFFF"/>
                </a:highlight>
              </a:rPr>
              <a:t>member</a:t>
            </a:r>
            <a:r>
              <a:rPr lang="tr-TR" sz="1450" dirty="0">
                <a:solidFill>
                  <a:srgbClr val="373A3C"/>
                </a:solidFill>
                <a:highlight>
                  <a:srgbClr val="FFFFFF"/>
                </a:highlight>
              </a:rPr>
              <a:t> </a:t>
            </a:r>
            <a:r>
              <a:rPr lang="tr-TR" sz="1450" dirty="0" err="1">
                <a:solidFill>
                  <a:srgbClr val="373A3C"/>
                </a:solidFill>
                <a:highlight>
                  <a:srgbClr val="FFFFFF"/>
                </a:highlight>
              </a:rPr>
              <a:t>activities</a:t>
            </a:r>
            <a:r>
              <a:rPr lang="tr-TR" sz="1450" dirty="0">
                <a:solidFill>
                  <a:srgbClr val="373A3C"/>
                </a:solidFill>
                <a:highlight>
                  <a:srgbClr val="FFFFFF"/>
                </a:highlight>
              </a:rPr>
              <a:t>, </a:t>
            </a:r>
            <a:r>
              <a:rPr lang="tr-TR" sz="1450" dirty="0" err="1">
                <a:solidFill>
                  <a:srgbClr val="373A3C"/>
                </a:solidFill>
                <a:highlight>
                  <a:srgbClr val="FFFFFF"/>
                </a:highlight>
              </a:rPr>
              <a:t>messages</a:t>
            </a:r>
            <a:r>
              <a:rPr lang="tr-TR" sz="1450" dirty="0">
                <a:solidFill>
                  <a:srgbClr val="373A3C"/>
                </a:solidFill>
                <a:highlight>
                  <a:srgbClr val="FFFFFF"/>
                </a:highlight>
              </a:rPr>
              <a:t>, </a:t>
            </a:r>
            <a:r>
              <a:rPr lang="tr-TR" sz="1450" dirty="0" err="1">
                <a:solidFill>
                  <a:srgbClr val="373A3C"/>
                </a:solidFill>
                <a:highlight>
                  <a:srgbClr val="FFFFFF"/>
                </a:highlight>
              </a:rPr>
              <a:t>advertisements</a:t>
            </a:r>
            <a:r>
              <a:rPr lang="tr-TR" sz="1450" dirty="0">
                <a:solidFill>
                  <a:srgbClr val="373A3C"/>
                </a:solidFill>
                <a:highlight>
                  <a:srgbClr val="FFFFFF"/>
                </a:highlight>
              </a:rPr>
              <a:t>, </a:t>
            </a:r>
            <a:r>
              <a:rPr lang="tr-TR" sz="1450" dirty="0" err="1">
                <a:solidFill>
                  <a:srgbClr val="373A3C"/>
                </a:solidFill>
                <a:highlight>
                  <a:srgbClr val="FFFFFF"/>
                </a:highlight>
              </a:rPr>
              <a:t>etc</a:t>
            </a:r>
            <a:r>
              <a:rPr lang="tr-TR" sz="1450" dirty="0">
                <a:solidFill>
                  <a:srgbClr val="373A3C"/>
                </a:solidFill>
                <a:highlight>
                  <a:srgbClr val="FFFFFF"/>
                </a:highlight>
              </a:rPr>
              <a:t>.</a:t>
            </a:r>
          </a:p>
          <a:p>
            <a:pPr marL="0" lvl="0" indent="0" algn="l" rtl="0">
              <a:lnSpc>
                <a:spcPct val="115000"/>
              </a:lnSpc>
              <a:spcBef>
                <a:spcPts val="1200"/>
              </a:spcBef>
              <a:spcAft>
                <a:spcPts val="0"/>
              </a:spcAft>
              <a:buClr>
                <a:schemeClr val="dk1"/>
              </a:buClr>
              <a:buSzPts val="1100"/>
              <a:buFont typeface="Arial"/>
              <a:buNone/>
            </a:pPr>
            <a:endParaRPr lang="tr-TR" sz="1450" dirty="0">
              <a:solidFill>
                <a:srgbClr val="373A3C"/>
              </a:solidFill>
              <a:highlight>
                <a:srgbClr val="FFFFFF"/>
              </a:highlight>
            </a:endParaRPr>
          </a:p>
          <a:p>
            <a:pPr marL="0" lvl="0" indent="0" algn="l" rtl="0">
              <a:lnSpc>
                <a:spcPct val="115000"/>
              </a:lnSpc>
              <a:spcBef>
                <a:spcPts val="1200"/>
              </a:spcBef>
              <a:spcAft>
                <a:spcPts val="0"/>
              </a:spcAft>
              <a:buClr>
                <a:schemeClr val="dk1"/>
              </a:buClr>
              <a:buSzPts val="1100"/>
              <a:buFont typeface="Arial"/>
              <a:buNone/>
            </a:pPr>
            <a:endParaRPr lang="en-US" sz="1450" dirty="0">
              <a:solidFill>
                <a:srgbClr val="373A3C"/>
              </a:solidFill>
            </a:endParaRPr>
          </a:p>
          <a:p>
            <a:pPr marL="0" lvl="0" indent="0" algn="l" rtl="0">
              <a:lnSpc>
                <a:spcPct val="100000"/>
              </a:lnSpc>
              <a:spcBef>
                <a:spcPts val="1200"/>
              </a:spcBef>
              <a:spcAft>
                <a:spcPts val="0"/>
              </a:spcAft>
              <a:buSzPts val="1400"/>
              <a:buNone/>
            </a:pPr>
            <a:r>
              <a:rPr lang="en-US" dirty="0"/>
              <a:t>Category		Usage</a:t>
            </a:r>
          </a:p>
          <a:p>
            <a:pPr marL="0" lvl="0" indent="0" algn="l" rtl="0">
              <a:lnSpc>
                <a:spcPct val="100000"/>
              </a:lnSpc>
              <a:spcBef>
                <a:spcPts val="1200"/>
              </a:spcBef>
              <a:spcAft>
                <a:spcPts val="0"/>
              </a:spcAft>
              <a:buSzPts val="1400"/>
              <a:buNone/>
            </a:pPr>
            <a:r>
              <a:rPr lang="en-US" dirty="0" err="1"/>
              <a:t>Banking&amp;Finance</a:t>
            </a:r>
            <a:r>
              <a:rPr lang="en-US" dirty="0"/>
              <a:t>	Customer information, accounts, transactions</a:t>
            </a:r>
          </a:p>
          <a:p>
            <a:pPr marL="0" lvl="0" indent="0" algn="l" rtl="0">
              <a:lnSpc>
                <a:spcPct val="100000"/>
              </a:lnSpc>
              <a:spcBef>
                <a:spcPts val="1200"/>
              </a:spcBef>
              <a:spcAft>
                <a:spcPts val="0"/>
              </a:spcAft>
              <a:buSzPts val="1400"/>
              <a:buNone/>
            </a:pPr>
            <a:r>
              <a:rPr lang="en-US" dirty="0"/>
              <a:t>Education		Student information, course registrations, grades</a:t>
            </a:r>
          </a:p>
          <a:p>
            <a:pPr marL="0" lvl="0" indent="0" algn="l" rtl="0">
              <a:lnSpc>
                <a:spcPct val="100000"/>
              </a:lnSpc>
              <a:spcBef>
                <a:spcPts val="1200"/>
              </a:spcBef>
              <a:spcAft>
                <a:spcPts val="0"/>
              </a:spcAft>
              <a:buSzPts val="1400"/>
              <a:buNone/>
            </a:pPr>
            <a:r>
              <a:rPr lang="en-US" dirty="0"/>
              <a:t>Telecommunication	</a:t>
            </a:r>
            <a:r>
              <a:rPr lang="en-US" dirty="0" err="1"/>
              <a:t>Internet&amp;phone</a:t>
            </a:r>
            <a:r>
              <a:rPr lang="en-US" dirty="0"/>
              <a:t> usage, subscriber information</a:t>
            </a:r>
          </a:p>
          <a:p>
            <a:pPr marL="0" lvl="0" indent="0" algn="l" rtl="0">
              <a:lnSpc>
                <a:spcPct val="100000"/>
              </a:lnSpc>
              <a:spcBef>
                <a:spcPts val="1200"/>
              </a:spcBef>
              <a:spcAft>
                <a:spcPts val="0"/>
              </a:spcAft>
              <a:buSzPts val="1400"/>
              <a:buNone/>
            </a:pPr>
            <a:r>
              <a:rPr lang="en-US" dirty="0"/>
              <a:t>Human resources	Employees, managers, salaries, </a:t>
            </a:r>
            <a:r>
              <a:rPr lang="en-US" dirty="0" err="1"/>
              <a:t>hire&amp;termination</a:t>
            </a:r>
            <a:r>
              <a:rPr lang="en-US" dirty="0"/>
              <a:t> dates</a:t>
            </a:r>
          </a:p>
          <a:p>
            <a:pPr marL="0" lvl="0" indent="0" algn="l" rtl="0">
              <a:lnSpc>
                <a:spcPct val="100000"/>
              </a:lnSpc>
              <a:spcBef>
                <a:spcPts val="1200"/>
              </a:spcBef>
              <a:spcAft>
                <a:spcPts val="0"/>
              </a:spcAft>
              <a:buSzPts val="1400"/>
              <a:buNone/>
            </a:pPr>
            <a:r>
              <a:rPr lang="en-US" dirty="0"/>
              <a:t>Websites		Products, visitors, website traffic statistics</a:t>
            </a:r>
          </a:p>
          <a:p>
            <a:pPr marL="0" lvl="0" indent="0" algn="l" rtl="0">
              <a:lnSpc>
                <a:spcPct val="100000"/>
              </a:lnSpc>
              <a:spcBef>
                <a:spcPts val="1200"/>
              </a:spcBef>
              <a:spcAft>
                <a:spcPts val="0"/>
              </a:spcAft>
              <a:buSzPts val="1400"/>
              <a:buNone/>
            </a:pPr>
            <a:r>
              <a:rPr lang="en-US" dirty="0"/>
              <a:t>Transportation		Passenger, reservation and schedule information</a:t>
            </a:r>
          </a:p>
          <a:p>
            <a:pPr marL="0" lvl="0" indent="0" algn="l" rtl="0">
              <a:lnSpc>
                <a:spcPct val="100000"/>
              </a:lnSpc>
              <a:spcBef>
                <a:spcPts val="1200"/>
              </a:spcBef>
              <a:spcAft>
                <a:spcPts val="0"/>
              </a:spcAft>
              <a:buSzPts val="1400"/>
              <a:buNone/>
            </a:pPr>
            <a:endParaRPr lang="en-US" dirty="0"/>
          </a:p>
          <a:p>
            <a:pPr marL="0" lvl="0" indent="0" algn="l" rtl="0">
              <a:lnSpc>
                <a:spcPct val="100000"/>
              </a:lnSpc>
              <a:spcBef>
                <a:spcPts val="1200"/>
              </a:spcBef>
              <a:spcAft>
                <a:spcPts val="0"/>
              </a:spcAft>
              <a:buSzPts val="1400"/>
              <a:buNone/>
            </a:pPr>
            <a:r>
              <a:rPr lang="en-US" dirty="0"/>
              <a:t>Think about other applications of databases. Try to give some examples. </a:t>
            </a:r>
          </a:p>
          <a:p>
            <a:pPr marL="0" lvl="0" indent="0" algn="l" rtl="0">
              <a:lnSpc>
                <a:spcPct val="100000"/>
              </a:lnSpc>
              <a:spcBef>
                <a:spcPts val="1200"/>
              </a:spcBef>
              <a:spcAft>
                <a:spcPts val="0"/>
              </a:spcAft>
              <a:buSzPts val="1400"/>
              <a:buNone/>
            </a:pP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8b5c3318ab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9" name="Google Shape;159;g8b5c3318ab_0_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lang="tr-TR" sz="1000" dirty="0">
              <a:solidFill>
                <a:srgbClr val="333333"/>
              </a:solidFill>
              <a:highlight>
                <a:srgbClr val="FFFFFF"/>
              </a:highlight>
              <a:latin typeface="Roboto"/>
              <a:ea typeface="Roboto"/>
              <a:cs typeface="Roboto"/>
              <a:sym typeface="Roboto"/>
            </a:endParaRPr>
          </a:p>
          <a:p>
            <a:pPr marL="0" lvl="0" indent="0" algn="l" rtl="0">
              <a:lnSpc>
                <a:spcPct val="100000"/>
              </a:lnSpc>
              <a:spcBef>
                <a:spcPts val="0"/>
              </a:spcBef>
              <a:spcAft>
                <a:spcPts val="0"/>
              </a:spcAft>
              <a:buSzPts val="1400"/>
              <a:buNone/>
            </a:pPr>
            <a:r>
              <a:rPr lang="en-US" sz="1250" dirty="0">
                <a:solidFill>
                  <a:srgbClr val="373A3C"/>
                </a:solidFill>
                <a:highlight>
                  <a:srgbClr val="FFFFFF"/>
                </a:highlight>
              </a:rPr>
              <a:t>What is a DBMS?</a:t>
            </a:r>
          </a:p>
          <a:p>
            <a:pPr marL="0" lvl="0" indent="0" algn="l" rtl="0">
              <a:lnSpc>
                <a:spcPct val="100000"/>
              </a:lnSpc>
              <a:spcBef>
                <a:spcPts val="0"/>
              </a:spcBef>
              <a:spcAft>
                <a:spcPts val="0"/>
              </a:spcAft>
              <a:buSzPts val="1400"/>
              <a:buNone/>
            </a:pPr>
            <a:r>
              <a:rPr lang="en-US" sz="1250" dirty="0">
                <a:solidFill>
                  <a:srgbClr val="373A3C"/>
                </a:solidFill>
                <a:highlight>
                  <a:srgbClr val="FFFFFF"/>
                </a:highlight>
              </a:rPr>
              <a:t>A database is typically controlled by a database management system (DBMS). </a:t>
            </a:r>
            <a:endParaRPr lang="tr-TR" sz="1250" dirty="0">
              <a:solidFill>
                <a:srgbClr val="373A3C"/>
              </a:solidFill>
              <a:highlight>
                <a:srgbClr val="FFFFFF"/>
              </a:highlight>
            </a:endParaRPr>
          </a:p>
          <a:p>
            <a:pPr marL="0" lvl="0" indent="0" algn="l" rtl="0">
              <a:lnSpc>
                <a:spcPct val="100000"/>
              </a:lnSpc>
              <a:spcBef>
                <a:spcPts val="0"/>
              </a:spcBef>
              <a:spcAft>
                <a:spcPts val="0"/>
              </a:spcAft>
              <a:buSzPts val="1400"/>
              <a:buNone/>
            </a:pPr>
            <a:r>
              <a:rPr lang="en-US" sz="1250" dirty="0">
                <a:solidFill>
                  <a:srgbClr val="373A3C"/>
                </a:solidFill>
                <a:highlight>
                  <a:srgbClr val="FFFFFF"/>
                </a:highlight>
              </a:rPr>
              <a:t>Data and DBMS along with the applications that are associated with them are called a database system, often shortened to just database.</a:t>
            </a:r>
          </a:p>
          <a:p>
            <a:pPr marL="0" lvl="0" indent="0" algn="l" rtl="0">
              <a:lnSpc>
                <a:spcPct val="100000"/>
              </a:lnSpc>
              <a:spcBef>
                <a:spcPts val="0"/>
              </a:spcBef>
              <a:spcAft>
                <a:spcPts val="0"/>
              </a:spcAft>
              <a:buSzPts val="1400"/>
              <a:buNone/>
            </a:pPr>
            <a:endParaRPr lang="en-US" sz="1250" dirty="0">
              <a:solidFill>
                <a:srgbClr val="373A3C"/>
              </a:solidFill>
              <a:highlight>
                <a:srgbClr val="FFFFFF"/>
              </a:highlight>
            </a:endParaRPr>
          </a:p>
          <a:p>
            <a:pPr marL="0" lvl="0" indent="0" algn="l" rtl="0">
              <a:lnSpc>
                <a:spcPct val="100000"/>
              </a:lnSpc>
              <a:spcBef>
                <a:spcPts val="0"/>
              </a:spcBef>
              <a:spcAft>
                <a:spcPts val="0"/>
              </a:spcAft>
              <a:buSzPts val="1400"/>
              <a:buNone/>
            </a:pPr>
            <a:r>
              <a:rPr lang="en-US" sz="1250" dirty="0">
                <a:solidFill>
                  <a:srgbClr val="373A3C"/>
                </a:solidFill>
                <a:highlight>
                  <a:srgbClr val="FFFFFF"/>
                </a:highlight>
              </a:rPr>
              <a:t>A database typically requires a comprehensive database software program known as a database management system (DBMS). </a:t>
            </a:r>
            <a:endParaRPr lang="tr-TR" sz="1250" dirty="0">
              <a:solidFill>
                <a:srgbClr val="373A3C"/>
              </a:solidFill>
              <a:highlight>
                <a:srgbClr val="FFFFFF"/>
              </a:highlight>
            </a:endParaRPr>
          </a:p>
          <a:p>
            <a:pPr marL="0" lvl="0" indent="0" algn="l" rtl="0">
              <a:lnSpc>
                <a:spcPct val="100000"/>
              </a:lnSpc>
              <a:spcBef>
                <a:spcPts val="0"/>
              </a:spcBef>
              <a:spcAft>
                <a:spcPts val="0"/>
              </a:spcAft>
              <a:buSzPts val="1400"/>
              <a:buNone/>
            </a:pPr>
            <a:r>
              <a:rPr lang="en-US" sz="1250" dirty="0">
                <a:solidFill>
                  <a:srgbClr val="373A3C"/>
                </a:solidFill>
                <a:highlight>
                  <a:srgbClr val="FFFFFF"/>
                </a:highlight>
              </a:rPr>
              <a:t>A DBMS serves as an interface between the database and its end users or programs, allowing users to retrieve, update, and manage how the information is organized and optimized.</a:t>
            </a:r>
          </a:p>
          <a:p>
            <a:pPr marL="0" lvl="0" indent="0" algn="l" rtl="0">
              <a:lnSpc>
                <a:spcPct val="100000"/>
              </a:lnSpc>
              <a:spcBef>
                <a:spcPts val="0"/>
              </a:spcBef>
              <a:spcAft>
                <a:spcPts val="0"/>
              </a:spcAft>
              <a:buSzPts val="1400"/>
              <a:buNone/>
            </a:pPr>
            <a:endParaRPr lang="tr-TR" sz="1250" dirty="0">
              <a:solidFill>
                <a:srgbClr val="373A3C"/>
              </a:solidFill>
              <a:highlight>
                <a:srgbClr val="FFFFFF"/>
              </a:highlight>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tr-TR" sz="1400" dirty="0" err="1">
                <a:solidFill>
                  <a:srgbClr val="333333"/>
                </a:solidFill>
                <a:highlight>
                  <a:srgbClr val="FFFFFF"/>
                </a:highlight>
                <a:latin typeface="Roboto"/>
                <a:ea typeface="Roboto"/>
                <a:cs typeface="Roboto"/>
                <a:sym typeface="Roboto"/>
              </a:rPr>
              <a:t>There</a:t>
            </a:r>
            <a:r>
              <a:rPr lang="tr-TR" sz="1400" dirty="0">
                <a:solidFill>
                  <a:srgbClr val="333333"/>
                </a:solidFill>
                <a:highlight>
                  <a:srgbClr val="FFFFFF"/>
                </a:highlight>
                <a:latin typeface="Roboto"/>
                <a:ea typeface="Roboto"/>
                <a:cs typeface="Roboto"/>
                <a:sym typeface="Roboto"/>
              </a:rPr>
              <a:t> </a:t>
            </a:r>
            <a:r>
              <a:rPr lang="tr-TR" sz="1400" dirty="0" err="1">
                <a:solidFill>
                  <a:srgbClr val="333333"/>
                </a:solidFill>
                <a:highlight>
                  <a:srgbClr val="FFFFFF"/>
                </a:highlight>
                <a:latin typeface="Roboto"/>
                <a:ea typeface="Roboto"/>
                <a:cs typeface="Roboto"/>
                <a:sym typeface="Roboto"/>
              </a:rPr>
              <a:t>are</a:t>
            </a:r>
            <a:r>
              <a:rPr lang="tr-TR" sz="1400" dirty="0">
                <a:solidFill>
                  <a:srgbClr val="333333"/>
                </a:solidFill>
                <a:highlight>
                  <a:srgbClr val="FFFFFF"/>
                </a:highlight>
                <a:latin typeface="Roboto"/>
                <a:ea typeface="Roboto"/>
                <a:cs typeface="Roboto"/>
                <a:sym typeface="Roboto"/>
              </a:rPr>
              <a:t> </a:t>
            </a:r>
            <a:r>
              <a:rPr lang="tr-TR" sz="1400" dirty="0" err="1">
                <a:solidFill>
                  <a:srgbClr val="333333"/>
                </a:solidFill>
                <a:highlight>
                  <a:srgbClr val="FFFFFF"/>
                </a:highlight>
                <a:latin typeface="Roboto"/>
                <a:ea typeface="Roboto"/>
                <a:cs typeface="Roboto"/>
                <a:sym typeface="Roboto"/>
              </a:rPr>
              <a:t>different</a:t>
            </a:r>
            <a:r>
              <a:rPr lang="tr-TR" sz="1400" dirty="0">
                <a:solidFill>
                  <a:srgbClr val="333333"/>
                </a:solidFill>
                <a:highlight>
                  <a:srgbClr val="FFFFFF"/>
                </a:highlight>
                <a:latin typeface="Roboto"/>
                <a:ea typeface="Roboto"/>
                <a:cs typeface="Roboto"/>
                <a:sym typeface="Roboto"/>
              </a:rPr>
              <a:t> </a:t>
            </a:r>
            <a:r>
              <a:rPr lang="tr-TR" sz="1400" dirty="0" err="1">
                <a:solidFill>
                  <a:srgbClr val="333333"/>
                </a:solidFill>
                <a:highlight>
                  <a:srgbClr val="FFFFFF"/>
                </a:highlight>
                <a:latin typeface="Roboto"/>
                <a:ea typeface="Roboto"/>
                <a:cs typeface="Roboto"/>
                <a:sym typeface="Roboto"/>
              </a:rPr>
              <a:t>database</a:t>
            </a:r>
            <a:r>
              <a:rPr lang="tr-TR" sz="1400" dirty="0">
                <a:solidFill>
                  <a:srgbClr val="333333"/>
                </a:solidFill>
                <a:highlight>
                  <a:srgbClr val="FFFFFF"/>
                </a:highlight>
                <a:latin typeface="Roboto"/>
                <a:ea typeface="Roboto"/>
                <a:cs typeface="Roboto"/>
                <a:sym typeface="Roboto"/>
              </a:rPr>
              <a:t> </a:t>
            </a:r>
            <a:r>
              <a:rPr lang="tr-TR" sz="1400" dirty="0" err="1">
                <a:solidFill>
                  <a:srgbClr val="333333"/>
                </a:solidFill>
                <a:highlight>
                  <a:srgbClr val="FFFFFF"/>
                </a:highlight>
                <a:latin typeface="Roboto"/>
                <a:ea typeface="Roboto"/>
                <a:cs typeface="Roboto"/>
                <a:sym typeface="Roboto"/>
              </a:rPr>
              <a:t>management</a:t>
            </a:r>
            <a:r>
              <a:rPr lang="tr-TR" sz="1400" dirty="0">
                <a:solidFill>
                  <a:srgbClr val="333333"/>
                </a:solidFill>
                <a:highlight>
                  <a:srgbClr val="FFFFFF"/>
                </a:highlight>
                <a:latin typeface="Roboto"/>
                <a:ea typeface="Roboto"/>
                <a:cs typeface="Roboto"/>
                <a:sym typeface="Roboto"/>
              </a:rPr>
              <a:t> </a:t>
            </a:r>
            <a:r>
              <a:rPr lang="tr-TR" sz="1400" dirty="0" err="1">
                <a:solidFill>
                  <a:srgbClr val="333333"/>
                </a:solidFill>
                <a:highlight>
                  <a:srgbClr val="FFFFFF"/>
                </a:highlight>
                <a:latin typeface="Roboto"/>
                <a:ea typeface="Roboto"/>
                <a:cs typeface="Roboto"/>
                <a:sym typeface="Roboto"/>
              </a:rPr>
              <a:t>systems</a:t>
            </a:r>
            <a:r>
              <a:rPr lang="tr-TR" sz="1400" dirty="0">
                <a:solidFill>
                  <a:srgbClr val="333333"/>
                </a:solidFill>
                <a:highlight>
                  <a:srgbClr val="FFFFFF"/>
                </a:highlight>
                <a:latin typeface="Roboto"/>
                <a:ea typeface="Roboto"/>
                <a:cs typeface="Roboto"/>
                <a:sym typeface="Roboto"/>
              </a:rPr>
              <a:t> on </a:t>
            </a:r>
            <a:r>
              <a:rPr lang="tr-TR" sz="1400" dirty="0" err="1">
                <a:solidFill>
                  <a:srgbClr val="333333"/>
                </a:solidFill>
                <a:highlight>
                  <a:srgbClr val="FFFFFF"/>
                </a:highlight>
                <a:latin typeface="Roboto"/>
                <a:ea typeface="Roboto"/>
                <a:cs typeface="Roboto"/>
                <a:sym typeface="Roboto"/>
              </a:rPr>
              <a:t>the</a:t>
            </a:r>
            <a:r>
              <a:rPr lang="tr-TR" sz="1400" dirty="0">
                <a:solidFill>
                  <a:srgbClr val="333333"/>
                </a:solidFill>
                <a:highlight>
                  <a:srgbClr val="FFFFFF"/>
                </a:highlight>
                <a:latin typeface="Roboto"/>
                <a:ea typeface="Roboto"/>
                <a:cs typeface="Roboto"/>
                <a:sym typeface="Roboto"/>
              </a:rPr>
              <a:t> market </a:t>
            </a:r>
            <a:r>
              <a:rPr lang="tr-TR" sz="1400" dirty="0" err="1">
                <a:solidFill>
                  <a:srgbClr val="333333"/>
                </a:solidFill>
                <a:highlight>
                  <a:srgbClr val="FFFFFF"/>
                </a:highlight>
                <a:latin typeface="Roboto"/>
                <a:ea typeface="Roboto"/>
                <a:cs typeface="Roboto"/>
                <a:sym typeface="Roboto"/>
              </a:rPr>
              <a:t>according</a:t>
            </a:r>
            <a:r>
              <a:rPr lang="tr-TR" sz="1400" dirty="0">
                <a:solidFill>
                  <a:srgbClr val="333333"/>
                </a:solidFill>
                <a:highlight>
                  <a:srgbClr val="FFFFFF"/>
                </a:highlight>
                <a:latin typeface="Roboto"/>
                <a:ea typeface="Roboto"/>
                <a:cs typeface="Roboto"/>
                <a:sym typeface="Roboto"/>
              </a:rPr>
              <a:t> </a:t>
            </a:r>
            <a:r>
              <a:rPr lang="tr-TR" sz="1400" dirty="0" err="1">
                <a:solidFill>
                  <a:srgbClr val="333333"/>
                </a:solidFill>
                <a:highlight>
                  <a:srgbClr val="FFFFFF"/>
                </a:highlight>
                <a:latin typeface="Roboto"/>
                <a:ea typeface="Roboto"/>
                <a:cs typeface="Roboto"/>
                <a:sym typeface="Roboto"/>
              </a:rPr>
              <a:t>to</a:t>
            </a:r>
            <a:r>
              <a:rPr lang="tr-TR" sz="1400" dirty="0">
                <a:solidFill>
                  <a:srgbClr val="333333"/>
                </a:solidFill>
                <a:highlight>
                  <a:srgbClr val="FFFFFF"/>
                </a:highlight>
                <a:latin typeface="Roboto"/>
                <a:ea typeface="Roboto"/>
                <a:cs typeface="Roboto"/>
                <a:sym typeface="Roboto"/>
              </a:rPr>
              <a:t> </a:t>
            </a:r>
            <a:r>
              <a:rPr lang="tr-TR" sz="1400" dirty="0" err="1">
                <a:solidFill>
                  <a:srgbClr val="333333"/>
                </a:solidFill>
                <a:highlight>
                  <a:srgbClr val="FFFFFF"/>
                </a:highlight>
                <a:latin typeface="Roboto"/>
                <a:ea typeface="Roboto"/>
                <a:cs typeface="Roboto"/>
                <a:sym typeface="Roboto"/>
              </a:rPr>
              <a:t>companies</a:t>
            </a:r>
            <a:r>
              <a:rPr lang="tr-TR" sz="1400" dirty="0">
                <a:solidFill>
                  <a:srgbClr val="333333"/>
                </a:solidFill>
                <a:highlight>
                  <a:srgbClr val="FFFFFF"/>
                </a:highlight>
                <a:latin typeface="Roboto"/>
                <a:ea typeface="Roboto"/>
                <a:cs typeface="Roboto"/>
                <a:sym typeface="Roboto"/>
              </a:rPr>
              <a:t>’ </a:t>
            </a:r>
            <a:r>
              <a:rPr lang="tr-TR" sz="1400" dirty="0" err="1">
                <a:solidFill>
                  <a:srgbClr val="333333"/>
                </a:solidFill>
                <a:highlight>
                  <a:srgbClr val="FFFFFF"/>
                </a:highlight>
                <a:latin typeface="Roboto"/>
                <a:ea typeface="Roboto"/>
                <a:cs typeface="Roboto"/>
                <a:sym typeface="Roboto"/>
              </a:rPr>
              <a:t>need</a:t>
            </a:r>
            <a:r>
              <a:rPr lang="tr-TR" sz="1400" dirty="0">
                <a:solidFill>
                  <a:srgbClr val="333333"/>
                </a:solidFill>
                <a:highlight>
                  <a:srgbClr val="FFFFFF"/>
                </a:highlight>
                <a:latin typeface="Roboto"/>
                <a:ea typeface="Roboto"/>
                <a:cs typeface="Roboto"/>
                <a:sym typeface="Roboto"/>
              </a:rPr>
              <a:t>. </a:t>
            </a:r>
            <a:r>
              <a:rPr lang="tr-TR" sz="1400" dirty="0" err="1">
                <a:solidFill>
                  <a:srgbClr val="333333"/>
                </a:solidFill>
                <a:highlight>
                  <a:srgbClr val="FFFFFF"/>
                </a:highlight>
                <a:latin typeface="Roboto"/>
                <a:ea typeface="Roboto"/>
                <a:cs typeface="Roboto"/>
                <a:sym typeface="Roboto"/>
              </a:rPr>
              <a:t>You</a:t>
            </a:r>
            <a:r>
              <a:rPr lang="tr-TR" sz="1400" dirty="0">
                <a:solidFill>
                  <a:srgbClr val="333333"/>
                </a:solidFill>
                <a:highlight>
                  <a:srgbClr val="FFFFFF"/>
                </a:highlight>
                <a:latin typeface="Roboto"/>
                <a:ea typeface="Roboto"/>
                <a:cs typeface="Roboto"/>
                <a:sym typeface="Roboto"/>
              </a:rPr>
              <a:t> can </a:t>
            </a:r>
            <a:r>
              <a:rPr lang="tr-TR" sz="1400" dirty="0" err="1">
                <a:solidFill>
                  <a:srgbClr val="333333"/>
                </a:solidFill>
                <a:highlight>
                  <a:srgbClr val="FFFFFF"/>
                </a:highlight>
                <a:latin typeface="Roboto"/>
                <a:ea typeface="Roboto"/>
                <a:cs typeface="Roboto"/>
                <a:sym typeface="Roboto"/>
              </a:rPr>
              <a:t>see</a:t>
            </a:r>
            <a:r>
              <a:rPr lang="tr-TR" sz="1400" dirty="0">
                <a:solidFill>
                  <a:srgbClr val="333333"/>
                </a:solidFill>
                <a:highlight>
                  <a:srgbClr val="FFFFFF"/>
                </a:highlight>
                <a:latin typeface="Roboto"/>
                <a:ea typeface="Roboto"/>
                <a:cs typeface="Roboto"/>
                <a:sym typeface="Roboto"/>
              </a:rPr>
              <a:t> </a:t>
            </a:r>
            <a:r>
              <a:rPr lang="tr-TR" sz="1400" dirty="0" err="1">
                <a:solidFill>
                  <a:srgbClr val="333333"/>
                </a:solidFill>
                <a:highlight>
                  <a:srgbClr val="FFFFFF"/>
                </a:highlight>
                <a:latin typeface="Roboto"/>
                <a:ea typeface="Roboto"/>
                <a:cs typeface="Roboto"/>
                <a:sym typeface="Roboto"/>
              </a:rPr>
              <a:t>the</a:t>
            </a:r>
            <a:r>
              <a:rPr lang="tr-TR" sz="1400" dirty="0">
                <a:solidFill>
                  <a:srgbClr val="333333"/>
                </a:solidFill>
                <a:highlight>
                  <a:srgbClr val="FFFFFF"/>
                </a:highlight>
                <a:latin typeface="Roboto"/>
                <a:ea typeface="Roboto"/>
                <a:cs typeface="Roboto"/>
                <a:sym typeface="Roboto"/>
              </a:rPr>
              <a:t> </a:t>
            </a:r>
            <a:r>
              <a:rPr lang="tr-TR" sz="1400" dirty="0" err="1">
                <a:solidFill>
                  <a:srgbClr val="333333"/>
                </a:solidFill>
                <a:highlight>
                  <a:srgbClr val="FFFFFF"/>
                </a:highlight>
                <a:latin typeface="Roboto"/>
                <a:ea typeface="Roboto"/>
                <a:cs typeface="Roboto"/>
                <a:sym typeface="Roboto"/>
              </a:rPr>
              <a:t>most</a:t>
            </a:r>
            <a:r>
              <a:rPr lang="tr-TR" sz="1400" dirty="0">
                <a:solidFill>
                  <a:srgbClr val="333333"/>
                </a:solidFill>
                <a:highlight>
                  <a:srgbClr val="FFFFFF"/>
                </a:highlight>
                <a:latin typeface="Roboto"/>
                <a:ea typeface="Roboto"/>
                <a:cs typeface="Roboto"/>
                <a:sym typeface="Roboto"/>
              </a:rPr>
              <a:t> popular </a:t>
            </a:r>
            <a:r>
              <a:rPr lang="tr-TR" sz="1400" dirty="0" err="1">
                <a:solidFill>
                  <a:srgbClr val="333333"/>
                </a:solidFill>
                <a:highlight>
                  <a:srgbClr val="FFFFFF"/>
                </a:highlight>
                <a:latin typeface="Roboto"/>
                <a:ea typeface="Roboto"/>
                <a:cs typeface="Roboto"/>
                <a:sym typeface="Roboto"/>
              </a:rPr>
              <a:t>ones</a:t>
            </a:r>
            <a:r>
              <a:rPr lang="tr-TR" sz="1400" dirty="0">
                <a:solidFill>
                  <a:srgbClr val="333333"/>
                </a:solidFill>
                <a:highlight>
                  <a:srgbClr val="FFFFFF"/>
                </a:highlight>
                <a:latin typeface="Roboto"/>
                <a:ea typeface="Roboto"/>
                <a:cs typeface="Roboto"/>
                <a:sym typeface="Roboto"/>
              </a:rPr>
              <a:t> on </a:t>
            </a:r>
            <a:r>
              <a:rPr lang="tr-TR" sz="1400" dirty="0" err="1">
                <a:solidFill>
                  <a:srgbClr val="333333"/>
                </a:solidFill>
                <a:highlight>
                  <a:srgbClr val="FFFFFF"/>
                </a:highlight>
                <a:latin typeface="Roboto"/>
                <a:ea typeface="Roboto"/>
                <a:cs typeface="Roboto"/>
                <a:sym typeface="Roboto"/>
              </a:rPr>
              <a:t>the</a:t>
            </a:r>
            <a:r>
              <a:rPr lang="tr-TR" sz="1400" dirty="0">
                <a:solidFill>
                  <a:srgbClr val="333333"/>
                </a:solidFill>
                <a:highlight>
                  <a:srgbClr val="FFFFFF"/>
                </a:highlight>
                <a:latin typeface="Roboto"/>
                <a:ea typeface="Roboto"/>
                <a:cs typeface="Roboto"/>
                <a:sym typeface="Roboto"/>
              </a:rPr>
              <a:t> </a:t>
            </a:r>
            <a:r>
              <a:rPr lang="tr-TR" sz="1400" dirty="0" err="1">
                <a:solidFill>
                  <a:srgbClr val="333333"/>
                </a:solidFill>
                <a:highlight>
                  <a:srgbClr val="FFFFFF"/>
                </a:highlight>
                <a:latin typeface="Roboto"/>
                <a:ea typeface="Roboto"/>
                <a:cs typeface="Roboto"/>
                <a:sym typeface="Roboto"/>
              </a:rPr>
              <a:t>slide</a:t>
            </a:r>
            <a:r>
              <a:rPr lang="tr-TR" sz="1400" dirty="0">
                <a:solidFill>
                  <a:srgbClr val="333333"/>
                </a:solidFill>
                <a:highlight>
                  <a:srgbClr val="FFFFFF"/>
                </a:highlight>
                <a:latin typeface="Roboto"/>
                <a:ea typeface="Roboto"/>
                <a:cs typeface="Roboto"/>
                <a:sym typeface="Roboto"/>
              </a:rPr>
              <a:t>.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tr-TR" sz="1400" dirty="0">
              <a:solidFill>
                <a:srgbClr val="333333"/>
              </a:solidFill>
              <a:highlight>
                <a:srgbClr val="FFFFFF"/>
              </a:highlight>
              <a:latin typeface="Roboto"/>
              <a:ea typeface="Roboto"/>
              <a:cs typeface="Roboto"/>
              <a:sym typeface="Roboto"/>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tr-TR" sz="1400" dirty="0">
                <a:solidFill>
                  <a:srgbClr val="333333"/>
                </a:solidFill>
                <a:highlight>
                  <a:srgbClr val="FFFFFF"/>
                </a:highlight>
                <a:latin typeface="Roboto"/>
                <a:ea typeface="Roboto"/>
                <a:cs typeface="Roboto"/>
                <a:sym typeface="Roboto"/>
              </a:rPr>
              <a:t>VTYS nedir?</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tr-TR" sz="1400" dirty="0">
                <a:solidFill>
                  <a:srgbClr val="333333"/>
                </a:solidFill>
                <a:highlight>
                  <a:srgbClr val="FFFFFF"/>
                </a:highlight>
                <a:latin typeface="Roboto"/>
                <a:ea typeface="Roboto"/>
                <a:cs typeface="Roboto"/>
                <a:sym typeface="Roboto"/>
              </a:rPr>
              <a:t>Bir </a:t>
            </a:r>
            <a:r>
              <a:rPr lang="tr-TR" sz="1400" dirty="0" err="1">
                <a:solidFill>
                  <a:srgbClr val="333333"/>
                </a:solidFill>
                <a:highlight>
                  <a:srgbClr val="FFFFFF"/>
                </a:highlight>
                <a:latin typeface="Roboto"/>
                <a:ea typeface="Roboto"/>
                <a:cs typeface="Roboto"/>
                <a:sym typeface="Roboto"/>
              </a:rPr>
              <a:t>veritabanı</a:t>
            </a:r>
            <a:r>
              <a:rPr lang="tr-TR" sz="1400" dirty="0">
                <a:solidFill>
                  <a:srgbClr val="333333"/>
                </a:solidFill>
                <a:highlight>
                  <a:srgbClr val="FFFFFF"/>
                </a:highlight>
                <a:latin typeface="Roboto"/>
                <a:ea typeface="Roboto"/>
                <a:cs typeface="Roboto"/>
                <a:sym typeface="Roboto"/>
              </a:rPr>
              <a:t> tipik olarak bir </a:t>
            </a:r>
            <a:r>
              <a:rPr lang="tr-TR" sz="1400" dirty="0" err="1">
                <a:solidFill>
                  <a:srgbClr val="333333"/>
                </a:solidFill>
                <a:highlight>
                  <a:srgbClr val="FFFFFF"/>
                </a:highlight>
                <a:latin typeface="Roboto"/>
                <a:ea typeface="Roboto"/>
                <a:cs typeface="Roboto"/>
                <a:sym typeface="Roboto"/>
              </a:rPr>
              <a:t>veritabanı</a:t>
            </a:r>
            <a:r>
              <a:rPr lang="tr-TR" sz="1400" dirty="0">
                <a:solidFill>
                  <a:srgbClr val="333333"/>
                </a:solidFill>
                <a:highlight>
                  <a:srgbClr val="FFFFFF"/>
                </a:highlight>
                <a:latin typeface="Roboto"/>
                <a:ea typeface="Roboto"/>
                <a:cs typeface="Roboto"/>
                <a:sym typeface="Roboto"/>
              </a:rPr>
              <a:t> yönetim sistemi (DBMS) tarafından kontrol edilir.</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tr-TR" sz="1400" dirty="0">
                <a:solidFill>
                  <a:srgbClr val="333333"/>
                </a:solidFill>
                <a:highlight>
                  <a:srgbClr val="FFFFFF"/>
                </a:highlight>
                <a:latin typeface="Roboto"/>
                <a:ea typeface="Roboto"/>
                <a:cs typeface="Roboto"/>
                <a:sym typeface="Roboto"/>
              </a:rPr>
              <a:t>Veriler ve DBMS, bunlarla ilişkili uygulamalarla birlikte bir </a:t>
            </a:r>
            <a:r>
              <a:rPr lang="tr-TR" sz="1400" dirty="0" err="1">
                <a:solidFill>
                  <a:srgbClr val="333333"/>
                </a:solidFill>
                <a:highlight>
                  <a:srgbClr val="FFFFFF"/>
                </a:highlight>
                <a:latin typeface="Roboto"/>
                <a:ea typeface="Roboto"/>
                <a:cs typeface="Roboto"/>
                <a:sym typeface="Roboto"/>
              </a:rPr>
              <a:t>veritabanı</a:t>
            </a:r>
            <a:r>
              <a:rPr lang="tr-TR" sz="1400" dirty="0">
                <a:solidFill>
                  <a:srgbClr val="333333"/>
                </a:solidFill>
                <a:highlight>
                  <a:srgbClr val="FFFFFF"/>
                </a:highlight>
                <a:latin typeface="Roboto"/>
                <a:ea typeface="Roboto"/>
                <a:cs typeface="Roboto"/>
                <a:sym typeface="Roboto"/>
              </a:rPr>
              <a:t> sistemi olarak adlandırılır ve genellikle yalnızca </a:t>
            </a:r>
            <a:r>
              <a:rPr lang="tr-TR" sz="1400" dirty="0" err="1">
                <a:solidFill>
                  <a:srgbClr val="333333"/>
                </a:solidFill>
                <a:highlight>
                  <a:srgbClr val="FFFFFF"/>
                </a:highlight>
                <a:latin typeface="Roboto"/>
                <a:ea typeface="Roboto"/>
                <a:cs typeface="Roboto"/>
                <a:sym typeface="Roboto"/>
              </a:rPr>
              <a:t>veritabanı</a:t>
            </a:r>
            <a:r>
              <a:rPr lang="tr-TR" sz="1400" dirty="0">
                <a:solidFill>
                  <a:srgbClr val="333333"/>
                </a:solidFill>
                <a:highlight>
                  <a:srgbClr val="FFFFFF"/>
                </a:highlight>
                <a:latin typeface="Roboto"/>
                <a:ea typeface="Roboto"/>
                <a:cs typeface="Roboto"/>
                <a:sym typeface="Roboto"/>
              </a:rPr>
              <a:t> olarak kısaltılır.</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tr-TR" sz="1400" dirty="0">
                <a:solidFill>
                  <a:srgbClr val="333333"/>
                </a:solidFill>
                <a:highlight>
                  <a:srgbClr val="FFFFFF"/>
                </a:highlight>
                <a:latin typeface="Roboto"/>
                <a:ea typeface="Roboto"/>
                <a:cs typeface="Roboto"/>
                <a:sym typeface="Roboto"/>
              </a:rPr>
              <a:t>Bir </a:t>
            </a:r>
            <a:r>
              <a:rPr lang="tr-TR" sz="1400" dirty="0" err="1">
                <a:solidFill>
                  <a:srgbClr val="333333"/>
                </a:solidFill>
                <a:highlight>
                  <a:srgbClr val="FFFFFF"/>
                </a:highlight>
                <a:latin typeface="Roboto"/>
                <a:ea typeface="Roboto"/>
                <a:cs typeface="Roboto"/>
                <a:sym typeface="Roboto"/>
              </a:rPr>
              <a:t>veritabanı</a:t>
            </a:r>
            <a:r>
              <a:rPr lang="tr-TR" sz="1400" dirty="0">
                <a:solidFill>
                  <a:srgbClr val="333333"/>
                </a:solidFill>
                <a:highlight>
                  <a:srgbClr val="FFFFFF"/>
                </a:highlight>
                <a:latin typeface="Roboto"/>
                <a:ea typeface="Roboto"/>
                <a:cs typeface="Roboto"/>
                <a:sym typeface="Roboto"/>
              </a:rPr>
              <a:t> tipik olarak </a:t>
            </a:r>
            <a:r>
              <a:rPr lang="tr-TR" sz="1400" dirty="0" err="1">
                <a:solidFill>
                  <a:srgbClr val="333333"/>
                </a:solidFill>
                <a:highlight>
                  <a:srgbClr val="FFFFFF"/>
                </a:highlight>
                <a:latin typeface="Roboto"/>
                <a:ea typeface="Roboto"/>
                <a:cs typeface="Roboto"/>
                <a:sym typeface="Roboto"/>
              </a:rPr>
              <a:t>veritabanı</a:t>
            </a:r>
            <a:r>
              <a:rPr lang="tr-TR" sz="1400" dirty="0">
                <a:solidFill>
                  <a:srgbClr val="333333"/>
                </a:solidFill>
                <a:highlight>
                  <a:srgbClr val="FFFFFF"/>
                </a:highlight>
                <a:latin typeface="Roboto"/>
                <a:ea typeface="Roboto"/>
                <a:cs typeface="Roboto"/>
                <a:sym typeface="Roboto"/>
              </a:rPr>
              <a:t> yönetim sistemi (DBMS) olarak bilinen kapsamlı bir </a:t>
            </a:r>
            <a:r>
              <a:rPr lang="tr-TR" sz="1400" dirty="0" err="1">
                <a:solidFill>
                  <a:srgbClr val="333333"/>
                </a:solidFill>
                <a:highlight>
                  <a:srgbClr val="FFFFFF"/>
                </a:highlight>
                <a:latin typeface="Roboto"/>
                <a:ea typeface="Roboto"/>
                <a:cs typeface="Roboto"/>
                <a:sym typeface="Roboto"/>
              </a:rPr>
              <a:t>veritabanı</a:t>
            </a:r>
            <a:r>
              <a:rPr lang="tr-TR" sz="1400" dirty="0">
                <a:solidFill>
                  <a:srgbClr val="333333"/>
                </a:solidFill>
                <a:highlight>
                  <a:srgbClr val="FFFFFF"/>
                </a:highlight>
                <a:latin typeface="Roboto"/>
                <a:ea typeface="Roboto"/>
                <a:cs typeface="Roboto"/>
                <a:sym typeface="Roboto"/>
              </a:rPr>
              <a:t> yazılım programı gerektirir.</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tr-TR" sz="1400" dirty="0">
                <a:solidFill>
                  <a:srgbClr val="333333"/>
                </a:solidFill>
                <a:highlight>
                  <a:srgbClr val="FFFFFF"/>
                </a:highlight>
                <a:latin typeface="Roboto"/>
                <a:ea typeface="Roboto"/>
                <a:cs typeface="Roboto"/>
                <a:sym typeface="Roboto"/>
              </a:rPr>
              <a:t>Bir DBMS, </a:t>
            </a:r>
            <a:r>
              <a:rPr lang="tr-TR" sz="1400" dirty="0" err="1">
                <a:solidFill>
                  <a:srgbClr val="333333"/>
                </a:solidFill>
                <a:highlight>
                  <a:srgbClr val="FFFFFF"/>
                </a:highlight>
                <a:latin typeface="Roboto"/>
                <a:ea typeface="Roboto"/>
                <a:cs typeface="Roboto"/>
                <a:sym typeface="Roboto"/>
              </a:rPr>
              <a:t>veritabanı</a:t>
            </a:r>
            <a:r>
              <a:rPr lang="tr-TR" sz="1400" dirty="0">
                <a:solidFill>
                  <a:srgbClr val="333333"/>
                </a:solidFill>
                <a:highlight>
                  <a:srgbClr val="FFFFFF"/>
                </a:highlight>
                <a:latin typeface="Roboto"/>
                <a:ea typeface="Roboto"/>
                <a:cs typeface="Roboto"/>
                <a:sym typeface="Roboto"/>
              </a:rPr>
              <a:t> ile son kullanıcılar veya programlar arasında bir arabirim görevi görerek kullanıcıların bilgileri düzenlemesine ve optimize etmesine, almasına, güncellemesine ve yönetmesine olanak tanır.</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tr-TR" sz="1400" dirty="0">
                <a:solidFill>
                  <a:srgbClr val="333333"/>
                </a:solidFill>
                <a:highlight>
                  <a:srgbClr val="FFFFFF"/>
                </a:highlight>
                <a:latin typeface="Roboto"/>
                <a:ea typeface="Roboto"/>
                <a:cs typeface="Roboto"/>
                <a:sym typeface="Roboto"/>
              </a:rPr>
              <a:t>Piyasada firmaların ihtiyacına göre farklı veri tabanı yönetim sistemleri bulunmaktadır.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tr-TR" sz="1400" dirty="0">
                <a:solidFill>
                  <a:srgbClr val="333333"/>
                </a:solidFill>
                <a:highlight>
                  <a:srgbClr val="FFFFFF"/>
                </a:highlight>
                <a:latin typeface="Roboto"/>
                <a:ea typeface="Roboto"/>
                <a:cs typeface="Roboto"/>
                <a:sym typeface="Roboto"/>
              </a:rPr>
              <a:t>En popüler olanları slaytta görebilirsiniz.</a:t>
            </a:r>
          </a:p>
          <a:p>
            <a:pPr marL="0" lvl="0" indent="0" algn="l" rtl="0">
              <a:lnSpc>
                <a:spcPct val="100000"/>
              </a:lnSpc>
              <a:spcBef>
                <a:spcPts val="0"/>
              </a:spcBef>
              <a:spcAft>
                <a:spcPts val="0"/>
              </a:spcAft>
              <a:buSzPts val="1400"/>
              <a:buNone/>
            </a:pPr>
            <a:endParaRPr sz="1250" dirty="0">
              <a:solidFill>
                <a:srgbClr val="373A3C"/>
              </a:solidFill>
              <a:highlight>
                <a:srgbClr val="FFFFFF"/>
              </a:highlight>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10"/>
        <p:cNvGrpSpPr/>
        <p:nvPr/>
      </p:nvGrpSpPr>
      <p:grpSpPr>
        <a:xfrm>
          <a:off x="0" y="0"/>
          <a:ext cx="0" cy="0"/>
          <a:chOff x="0" y="0"/>
          <a:chExt cx="0" cy="0"/>
        </a:xfrm>
      </p:grpSpPr>
      <p:sp>
        <p:nvSpPr>
          <p:cNvPr id="11" name="Google Shape;11;p2"/>
          <p:cNvSpPr txBox="1">
            <a:spLocks noGrp="1"/>
          </p:cNvSpPr>
          <p:nvPr>
            <p:ph type="ctrTitle"/>
          </p:nvPr>
        </p:nvSpPr>
        <p:spPr>
          <a:xfrm>
            <a:off x="1076325" y="1863600"/>
            <a:ext cx="4962600" cy="14163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SzPts val="4800"/>
              <a:buNone/>
              <a:defRPr>
                <a:solidFill>
                  <a:srgbClr val="5190CE"/>
                </a:solidFill>
              </a:defRPr>
            </a:lvl1pPr>
            <a:lvl2pPr lvl="1" algn="l">
              <a:lnSpc>
                <a:spcPct val="90000"/>
              </a:lnSpc>
              <a:spcBef>
                <a:spcPts val="0"/>
              </a:spcBef>
              <a:spcAft>
                <a:spcPts val="0"/>
              </a:spcAft>
              <a:buSzPts val="4800"/>
              <a:buNone/>
              <a:defRPr/>
            </a:lvl2pPr>
            <a:lvl3pPr lvl="2" algn="l">
              <a:lnSpc>
                <a:spcPct val="90000"/>
              </a:lnSpc>
              <a:spcBef>
                <a:spcPts val="0"/>
              </a:spcBef>
              <a:spcAft>
                <a:spcPts val="0"/>
              </a:spcAft>
              <a:buSzPts val="4800"/>
              <a:buNone/>
              <a:defRPr/>
            </a:lvl3pPr>
            <a:lvl4pPr lvl="3" algn="l">
              <a:lnSpc>
                <a:spcPct val="90000"/>
              </a:lnSpc>
              <a:spcBef>
                <a:spcPts val="0"/>
              </a:spcBef>
              <a:spcAft>
                <a:spcPts val="0"/>
              </a:spcAft>
              <a:buSzPts val="4800"/>
              <a:buNone/>
              <a:defRPr/>
            </a:lvl4pPr>
            <a:lvl5pPr lvl="4" algn="l">
              <a:lnSpc>
                <a:spcPct val="90000"/>
              </a:lnSpc>
              <a:spcBef>
                <a:spcPts val="0"/>
              </a:spcBef>
              <a:spcAft>
                <a:spcPts val="0"/>
              </a:spcAft>
              <a:buSzPts val="4800"/>
              <a:buNone/>
              <a:defRPr/>
            </a:lvl5pPr>
            <a:lvl6pPr lvl="5" algn="l">
              <a:lnSpc>
                <a:spcPct val="90000"/>
              </a:lnSpc>
              <a:spcBef>
                <a:spcPts val="0"/>
              </a:spcBef>
              <a:spcAft>
                <a:spcPts val="0"/>
              </a:spcAft>
              <a:buSzPts val="4800"/>
              <a:buNone/>
              <a:defRPr/>
            </a:lvl6pPr>
            <a:lvl7pPr lvl="6" algn="l">
              <a:lnSpc>
                <a:spcPct val="90000"/>
              </a:lnSpc>
              <a:spcBef>
                <a:spcPts val="0"/>
              </a:spcBef>
              <a:spcAft>
                <a:spcPts val="0"/>
              </a:spcAft>
              <a:buSzPts val="4800"/>
              <a:buNone/>
              <a:defRPr/>
            </a:lvl7pPr>
            <a:lvl8pPr lvl="7" algn="l">
              <a:lnSpc>
                <a:spcPct val="90000"/>
              </a:lnSpc>
              <a:spcBef>
                <a:spcPts val="0"/>
              </a:spcBef>
              <a:spcAft>
                <a:spcPts val="0"/>
              </a:spcAft>
              <a:buSzPts val="4800"/>
              <a:buNone/>
              <a:defRPr/>
            </a:lvl8pPr>
            <a:lvl9pPr lvl="8" algn="l">
              <a:lnSpc>
                <a:spcPct val="90000"/>
              </a:lnSpc>
              <a:spcBef>
                <a:spcPts val="0"/>
              </a:spcBef>
              <a:spcAft>
                <a:spcPts val="0"/>
              </a:spcAft>
              <a:buSzPts val="4800"/>
              <a:buNone/>
              <a:defRPr/>
            </a:lvl9pPr>
          </a:lstStyle>
          <a:p>
            <a:endParaRPr/>
          </a:p>
        </p:txBody>
      </p:sp>
      <p:sp>
        <p:nvSpPr>
          <p:cNvPr id="12" name="Google Shape;12;p2"/>
          <p:cNvSpPr/>
          <p:nvPr/>
        </p:nvSpPr>
        <p:spPr>
          <a:xfrm rot="5400000">
            <a:off x="-303375" y="2166905"/>
            <a:ext cx="1416300" cy="809700"/>
          </a:xfrm>
          <a:prstGeom prst="triangle">
            <a:avLst>
              <a:gd name="adj" fmla="val 50000"/>
            </a:avLst>
          </a:prstGeom>
          <a:solidFill>
            <a:srgbClr val="C27B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3" name="Google Shape;13;p2"/>
          <p:cNvPicPr preferRelativeResize="0"/>
          <p:nvPr/>
        </p:nvPicPr>
        <p:blipFill rotWithShape="1">
          <a:blip r:embed="rId2">
            <a:alphaModFix/>
          </a:blip>
          <a:srcRect/>
          <a:stretch/>
        </p:blipFill>
        <p:spPr>
          <a:xfrm>
            <a:off x="69266" y="4773038"/>
            <a:ext cx="1269600" cy="272225"/>
          </a:xfrm>
          <a:prstGeom prst="rect">
            <a:avLst/>
          </a:prstGeom>
          <a:noFill/>
          <a:ln>
            <a:noFill/>
          </a:ln>
        </p:spPr>
      </p:pic>
      <p:sp>
        <p:nvSpPr>
          <p:cNvPr id="14" name="Google Shape;14;p2"/>
          <p:cNvSpPr txBox="1"/>
          <p:nvPr/>
        </p:nvSpPr>
        <p:spPr>
          <a:xfrm>
            <a:off x="1264600" y="4616275"/>
            <a:ext cx="332100" cy="321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tr-TR" sz="1400" b="0" i="0" u="none" strike="noStrike" cap="none">
                <a:solidFill>
                  <a:srgbClr val="000000"/>
                </a:solidFill>
                <a:latin typeface="Times New Roman"/>
                <a:ea typeface="Times New Roman"/>
                <a:cs typeface="Times New Roman"/>
                <a:sym typeface="Times New Roman"/>
              </a:rPr>
              <a:t>©</a:t>
            </a:r>
            <a:endParaRPr sz="1400" b="0" i="0" u="none" strike="noStrike" cap="none">
              <a:solidFill>
                <a:srgbClr val="000000"/>
              </a:solidFill>
              <a:latin typeface="Times New Roman"/>
              <a:ea typeface="Times New Roman"/>
              <a:cs typeface="Times New Roman"/>
              <a:sym typeface="Times New Roman"/>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2"/>
        <p:cNvGrpSpPr/>
        <p:nvPr/>
      </p:nvGrpSpPr>
      <p:grpSpPr>
        <a:xfrm>
          <a:off x="0" y="0"/>
          <a:ext cx="0" cy="0"/>
          <a:chOff x="0" y="0"/>
          <a:chExt cx="0" cy="0"/>
        </a:xfrm>
      </p:grpSpPr>
      <p:sp>
        <p:nvSpPr>
          <p:cNvPr id="63" name="Google Shape;63;p1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4" name="Google Shape;64;p12"/>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65" name="Google Shape;65;p12"/>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66" name="Google Shape;66;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7"/>
        <p:cNvGrpSpPr/>
        <p:nvPr/>
      </p:nvGrpSpPr>
      <p:grpSpPr>
        <a:xfrm>
          <a:off x="0" y="0"/>
          <a:ext cx="0" cy="0"/>
          <a:chOff x="0" y="0"/>
          <a:chExt cx="0" cy="0"/>
        </a:xfrm>
      </p:grpSpPr>
      <p:sp>
        <p:nvSpPr>
          <p:cNvPr id="68" name="Google Shape;68;p1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9" name="Google Shape;69;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0"/>
        <p:cNvGrpSpPr/>
        <p:nvPr/>
      </p:nvGrpSpPr>
      <p:grpSpPr>
        <a:xfrm>
          <a:off x="0" y="0"/>
          <a:ext cx="0" cy="0"/>
          <a:chOff x="0" y="0"/>
          <a:chExt cx="0" cy="0"/>
        </a:xfrm>
      </p:grpSpPr>
      <p:sp>
        <p:nvSpPr>
          <p:cNvPr id="71" name="Google Shape;71;p14"/>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72" name="Google Shape;72;p14"/>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73" name="Google Shape;73;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74"/>
        <p:cNvGrpSpPr/>
        <p:nvPr/>
      </p:nvGrpSpPr>
      <p:grpSpPr>
        <a:xfrm>
          <a:off x="0" y="0"/>
          <a:ext cx="0" cy="0"/>
          <a:chOff x="0" y="0"/>
          <a:chExt cx="0" cy="0"/>
        </a:xfrm>
      </p:grpSpPr>
      <p:sp>
        <p:nvSpPr>
          <p:cNvPr id="75" name="Google Shape;75;p15"/>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76" name="Google Shape;76;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77"/>
        <p:cNvGrpSpPr/>
        <p:nvPr/>
      </p:nvGrpSpPr>
      <p:grpSpPr>
        <a:xfrm>
          <a:off x="0" y="0"/>
          <a:ext cx="0" cy="0"/>
          <a:chOff x="0" y="0"/>
          <a:chExt cx="0" cy="0"/>
        </a:xfrm>
      </p:grpSpPr>
      <p:sp>
        <p:nvSpPr>
          <p:cNvPr id="78" name="Google Shape;78;p16"/>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16"/>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80" name="Google Shape;80;p16"/>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81" name="Google Shape;81;p16"/>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82" name="Google Shape;82;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83"/>
        <p:cNvGrpSpPr/>
        <p:nvPr/>
      </p:nvGrpSpPr>
      <p:grpSpPr>
        <a:xfrm>
          <a:off x="0" y="0"/>
          <a:ext cx="0" cy="0"/>
          <a:chOff x="0" y="0"/>
          <a:chExt cx="0" cy="0"/>
        </a:xfrm>
      </p:grpSpPr>
      <p:sp>
        <p:nvSpPr>
          <p:cNvPr id="84" name="Google Shape;84;p17"/>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rtl="0">
              <a:lnSpc>
                <a:spcPct val="100000"/>
              </a:lnSpc>
              <a:spcBef>
                <a:spcPts val="0"/>
              </a:spcBef>
              <a:spcAft>
                <a:spcPts val="0"/>
              </a:spcAft>
              <a:buSzPts val="1800"/>
              <a:buNone/>
              <a:defRPr/>
            </a:lvl1pPr>
          </a:lstStyle>
          <a:p>
            <a:endParaRPr/>
          </a:p>
        </p:txBody>
      </p:sp>
      <p:sp>
        <p:nvSpPr>
          <p:cNvPr id="85" name="Google Shape;85;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86"/>
        <p:cNvGrpSpPr/>
        <p:nvPr/>
      </p:nvGrpSpPr>
      <p:grpSpPr>
        <a:xfrm>
          <a:off x="0" y="0"/>
          <a:ext cx="0" cy="0"/>
          <a:chOff x="0" y="0"/>
          <a:chExt cx="0" cy="0"/>
        </a:xfrm>
      </p:grpSpPr>
      <p:sp>
        <p:nvSpPr>
          <p:cNvPr id="87" name="Google Shape;87;p18"/>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88" name="Google Shape;88;p18"/>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rtl="0">
              <a:spcBef>
                <a:spcPts val="0"/>
              </a:spcBef>
              <a:spcAft>
                <a:spcPts val="0"/>
              </a:spcAft>
              <a:buSzPts val="1800"/>
              <a:buChar char="●"/>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89" name="Google Shape;89;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0"/>
        <p:cNvGrpSpPr/>
        <p:nvPr/>
      </p:nvGrpSpPr>
      <p:grpSpPr>
        <a:xfrm>
          <a:off x="0" y="0"/>
          <a:ext cx="0" cy="0"/>
          <a:chOff x="0" y="0"/>
          <a:chExt cx="0" cy="0"/>
        </a:xfrm>
      </p:grpSpPr>
      <p:sp>
        <p:nvSpPr>
          <p:cNvPr id="91" name="Google Shape;91;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5"/>
        <p:cNvGrpSpPr/>
        <p:nvPr/>
      </p:nvGrpSpPr>
      <p:grpSpPr>
        <a:xfrm>
          <a:off x="0" y="0"/>
          <a:ext cx="0" cy="0"/>
          <a:chOff x="0" y="0"/>
          <a:chExt cx="0" cy="0"/>
        </a:xfrm>
      </p:grpSpPr>
      <p:sp>
        <p:nvSpPr>
          <p:cNvPr id="16" name="Google Shape;16;p3"/>
          <p:cNvSpPr/>
          <p:nvPr/>
        </p:nvSpPr>
        <p:spPr>
          <a:xfrm flipH="1">
            <a:off x="8686800" y="4674850"/>
            <a:ext cx="468600" cy="468600"/>
          </a:xfrm>
          <a:prstGeom prst="rtTriangle">
            <a:avLst/>
          </a:prstGeom>
          <a:solidFill>
            <a:srgbClr val="C27B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29ED4"/>
              </a:solidFill>
              <a:latin typeface="Arial"/>
              <a:ea typeface="Arial"/>
              <a:cs typeface="Arial"/>
              <a:sym typeface="Arial"/>
            </a:endParaRPr>
          </a:p>
        </p:txBody>
      </p:sp>
      <p:sp>
        <p:nvSpPr>
          <p:cNvPr id="17" name="Google Shape;17;p3"/>
          <p:cNvSpPr txBox="1">
            <a:spLocks noGrp="1"/>
          </p:cNvSpPr>
          <p:nvPr>
            <p:ph type="sldNum" idx="12"/>
          </p:nvPr>
        </p:nvSpPr>
        <p:spPr>
          <a:xfrm>
            <a:off x="8960475" y="4903875"/>
            <a:ext cx="145500" cy="201600"/>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tr-TR"/>
              <a:t>‹#›</a:t>
            </a:fld>
            <a:endParaRPr/>
          </a:p>
        </p:txBody>
      </p:sp>
      <p:pic>
        <p:nvPicPr>
          <p:cNvPr id="18" name="Google Shape;18;p3"/>
          <p:cNvPicPr preferRelativeResize="0"/>
          <p:nvPr/>
        </p:nvPicPr>
        <p:blipFill rotWithShape="1">
          <a:blip r:embed="rId2">
            <a:alphaModFix/>
          </a:blip>
          <a:srcRect/>
          <a:stretch/>
        </p:blipFill>
        <p:spPr>
          <a:xfrm>
            <a:off x="69266" y="4773038"/>
            <a:ext cx="1269600" cy="272225"/>
          </a:xfrm>
          <a:prstGeom prst="rect">
            <a:avLst/>
          </a:prstGeom>
          <a:noFill/>
          <a:ln>
            <a:noFill/>
          </a:ln>
        </p:spPr>
      </p:pic>
      <p:sp>
        <p:nvSpPr>
          <p:cNvPr id="19" name="Google Shape;19;p3"/>
          <p:cNvSpPr txBox="1"/>
          <p:nvPr/>
        </p:nvSpPr>
        <p:spPr>
          <a:xfrm>
            <a:off x="1264600" y="4616275"/>
            <a:ext cx="332100" cy="321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tr-TR" sz="1400" b="0" i="0" u="none" strike="noStrike" cap="none">
                <a:solidFill>
                  <a:srgbClr val="000000"/>
                </a:solidFill>
                <a:latin typeface="Times New Roman"/>
                <a:ea typeface="Times New Roman"/>
                <a:cs typeface="Times New Roman"/>
                <a:sym typeface="Times New Roman"/>
              </a:rPr>
              <a:t>©</a:t>
            </a:r>
            <a:endParaRPr sz="1400" b="0" i="0" u="none" strike="noStrike" cap="none">
              <a:solidFill>
                <a:srgbClr val="000000"/>
              </a:solidFill>
              <a:latin typeface="Times New Roman"/>
              <a:ea typeface="Times New Roman"/>
              <a:cs typeface="Times New Roman"/>
              <a:sym typeface="Times New Roman"/>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20"/>
        <p:cNvGrpSpPr/>
        <p:nvPr/>
      </p:nvGrpSpPr>
      <p:grpSpPr>
        <a:xfrm>
          <a:off x="0" y="0"/>
          <a:ext cx="0" cy="0"/>
          <a:chOff x="0" y="0"/>
          <a:chExt cx="0" cy="0"/>
        </a:xfrm>
      </p:grpSpPr>
      <p:sp>
        <p:nvSpPr>
          <p:cNvPr id="21" name="Google Shape;21;p4"/>
          <p:cNvSpPr txBox="1">
            <a:spLocks noGrp="1"/>
          </p:cNvSpPr>
          <p:nvPr>
            <p:ph type="ctrTitle"/>
          </p:nvPr>
        </p:nvSpPr>
        <p:spPr>
          <a:xfrm>
            <a:off x="1085850" y="1991850"/>
            <a:ext cx="4676700" cy="1159800"/>
          </a:xfrm>
          <a:prstGeom prst="rect">
            <a:avLst/>
          </a:prstGeom>
          <a:noFill/>
          <a:ln>
            <a:noFill/>
          </a:ln>
        </p:spPr>
        <p:txBody>
          <a:bodyPr spcFirstLastPara="1" wrap="square" lIns="0" tIns="0" rIns="0" bIns="0" anchor="b" anchorCtr="0">
            <a:noAutofit/>
          </a:bodyPr>
          <a:lstStyle>
            <a:lvl1pPr lvl="0" algn="l">
              <a:lnSpc>
                <a:spcPct val="80000"/>
              </a:lnSpc>
              <a:spcBef>
                <a:spcPts val="0"/>
              </a:spcBef>
              <a:spcAft>
                <a:spcPts val="0"/>
              </a:spcAft>
              <a:buSzPts val="4800"/>
              <a:buNone/>
              <a:defRPr sz="4800">
                <a:solidFill>
                  <a:srgbClr val="5B92CA"/>
                </a:solidFill>
              </a:defRPr>
            </a:lvl1pPr>
            <a:lvl2pPr lvl="1" algn="l">
              <a:lnSpc>
                <a:spcPct val="80000"/>
              </a:lnSpc>
              <a:spcBef>
                <a:spcPts val="0"/>
              </a:spcBef>
              <a:spcAft>
                <a:spcPts val="0"/>
              </a:spcAft>
              <a:buSzPts val="4800"/>
              <a:buNone/>
              <a:defRPr sz="4800"/>
            </a:lvl2pPr>
            <a:lvl3pPr lvl="2" algn="l">
              <a:lnSpc>
                <a:spcPct val="80000"/>
              </a:lnSpc>
              <a:spcBef>
                <a:spcPts val="0"/>
              </a:spcBef>
              <a:spcAft>
                <a:spcPts val="0"/>
              </a:spcAft>
              <a:buSzPts val="4800"/>
              <a:buNone/>
              <a:defRPr sz="4800"/>
            </a:lvl3pPr>
            <a:lvl4pPr lvl="3" algn="l">
              <a:lnSpc>
                <a:spcPct val="80000"/>
              </a:lnSpc>
              <a:spcBef>
                <a:spcPts val="0"/>
              </a:spcBef>
              <a:spcAft>
                <a:spcPts val="0"/>
              </a:spcAft>
              <a:buSzPts val="4800"/>
              <a:buNone/>
              <a:defRPr sz="4800"/>
            </a:lvl4pPr>
            <a:lvl5pPr lvl="4" algn="l">
              <a:lnSpc>
                <a:spcPct val="80000"/>
              </a:lnSpc>
              <a:spcBef>
                <a:spcPts val="0"/>
              </a:spcBef>
              <a:spcAft>
                <a:spcPts val="0"/>
              </a:spcAft>
              <a:buSzPts val="4800"/>
              <a:buNone/>
              <a:defRPr sz="4800"/>
            </a:lvl5pPr>
            <a:lvl6pPr lvl="5" algn="l">
              <a:lnSpc>
                <a:spcPct val="80000"/>
              </a:lnSpc>
              <a:spcBef>
                <a:spcPts val="0"/>
              </a:spcBef>
              <a:spcAft>
                <a:spcPts val="0"/>
              </a:spcAft>
              <a:buSzPts val="4800"/>
              <a:buNone/>
              <a:defRPr sz="4800"/>
            </a:lvl6pPr>
            <a:lvl7pPr lvl="6" algn="l">
              <a:lnSpc>
                <a:spcPct val="80000"/>
              </a:lnSpc>
              <a:spcBef>
                <a:spcPts val="0"/>
              </a:spcBef>
              <a:spcAft>
                <a:spcPts val="0"/>
              </a:spcAft>
              <a:buSzPts val="4800"/>
              <a:buNone/>
              <a:defRPr sz="4800"/>
            </a:lvl7pPr>
            <a:lvl8pPr lvl="7" algn="l">
              <a:lnSpc>
                <a:spcPct val="80000"/>
              </a:lnSpc>
              <a:spcBef>
                <a:spcPts val="0"/>
              </a:spcBef>
              <a:spcAft>
                <a:spcPts val="0"/>
              </a:spcAft>
              <a:buSzPts val="4800"/>
              <a:buNone/>
              <a:defRPr sz="4800"/>
            </a:lvl8pPr>
            <a:lvl9pPr lvl="8" algn="l">
              <a:lnSpc>
                <a:spcPct val="80000"/>
              </a:lnSpc>
              <a:spcBef>
                <a:spcPts val="0"/>
              </a:spcBef>
              <a:spcAft>
                <a:spcPts val="0"/>
              </a:spcAft>
              <a:buSzPts val="4800"/>
              <a:buNone/>
              <a:defRPr sz="4800"/>
            </a:lvl9pPr>
          </a:lstStyle>
          <a:p>
            <a:endParaRPr/>
          </a:p>
        </p:txBody>
      </p:sp>
      <p:sp>
        <p:nvSpPr>
          <p:cNvPr id="22" name="Google Shape;22;p4"/>
          <p:cNvSpPr txBox="1">
            <a:spLocks noGrp="1"/>
          </p:cNvSpPr>
          <p:nvPr>
            <p:ph type="subTitle" idx="1"/>
          </p:nvPr>
        </p:nvSpPr>
        <p:spPr>
          <a:xfrm>
            <a:off x="1085850" y="3287726"/>
            <a:ext cx="4676700" cy="383700"/>
          </a:xfrm>
          <a:prstGeom prst="rect">
            <a:avLst/>
          </a:prstGeom>
          <a:noFill/>
          <a:ln>
            <a:noFill/>
          </a:ln>
        </p:spPr>
        <p:txBody>
          <a:bodyPr spcFirstLastPara="1" wrap="square" lIns="0" tIns="0" rIns="0" bIns="0" anchor="t" anchorCtr="0">
            <a:noAutofit/>
          </a:bodyPr>
          <a:lstStyle>
            <a:lvl1pPr lvl="0" algn="l">
              <a:lnSpc>
                <a:spcPct val="110000"/>
              </a:lnSpc>
              <a:spcBef>
                <a:spcPts val="0"/>
              </a:spcBef>
              <a:spcAft>
                <a:spcPts val="0"/>
              </a:spcAft>
              <a:buClr>
                <a:schemeClr val="dk2"/>
              </a:buClr>
              <a:buSzPts val="1800"/>
              <a:buNone/>
              <a:defRPr>
                <a:solidFill>
                  <a:schemeClr val="dk2"/>
                </a:solidFill>
              </a:defRPr>
            </a:lvl1pPr>
            <a:lvl2pPr lvl="1" algn="l">
              <a:lnSpc>
                <a:spcPct val="110000"/>
              </a:lnSpc>
              <a:spcBef>
                <a:spcPts val="0"/>
              </a:spcBef>
              <a:spcAft>
                <a:spcPts val="0"/>
              </a:spcAft>
              <a:buClr>
                <a:schemeClr val="dk2"/>
              </a:buClr>
              <a:buSzPts val="3000"/>
              <a:buNone/>
              <a:defRPr sz="3000">
                <a:solidFill>
                  <a:schemeClr val="dk2"/>
                </a:solidFill>
              </a:defRPr>
            </a:lvl2pPr>
            <a:lvl3pPr lvl="2" algn="l">
              <a:lnSpc>
                <a:spcPct val="110000"/>
              </a:lnSpc>
              <a:spcBef>
                <a:spcPts val="0"/>
              </a:spcBef>
              <a:spcAft>
                <a:spcPts val="0"/>
              </a:spcAft>
              <a:buClr>
                <a:schemeClr val="dk2"/>
              </a:buClr>
              <a:buSzPts val="3000"/>
              <a:buNone/>
              <a:defRPr sz="3000">
                <a:solidFill>
                  <a:schemeClr val="dk2"/>
                </a:solidFill>
              </a:defRPr>
            </a:lvl3pPr>
            <a:lvl4pPr lvl="3" algn="l">
              <a:lnSpc>
                <a:spcPct val="110000"/>
              </a:lnSpc>
              <a:spcBef>
                <a:spcPts val="0"/>
              </a:spcBef>
              <a:spcAft>
                <a:spcPts val="0"/>
              </a:spcAft>
              <a:buClr>
                <a:schemeClr val="dk2"/>
              </a:buClr>
              <a:buSzPts val="3000"/>
              <a:buNone/>
              <a:defRPr sz="3000">
                <a:solidFill>
                  <a:schemeClr val="dk2"/>
                </a:solidFill>
              </a:defRPr>
            </a:lvl4pPr>
            <a:lvl5pPr lvl="4" algn="l">
              <a:lnSpc>
                <a:spcPct val="110000"/>
              </a:lnSpc>
              <a:spcBef>
                <a:spcPts val="0"/>
              </a:spcBef>
              <a:spcAft>
                <a:spcPts val="0"/>
              </a:spcAft>
              <a:buClr>
                <a:schemeClr val="dk2"/>
              </a:buClr>
              <a:buSzPts val="3000"/>
              <a:buNone/>
              <a:defRPr sz="3000">
                <a:solidFill>
                  <a:schemeClr val="dk2"/>
                </a:solidFill>
              </a:defRPr>
            </a:lvl5pPr>
            <a:lvl6pPr lvl="5" algn="l">
              <a:lnSpc>
                <a:spcPct val="110000"/>
              </a:lnSpc>
              <a:spcBef>
                <a:spcPts val="0"/>
              </a:spcBef>
              <a:spcAft>
                <a:spcPts val="0"/>
              </a:spcAft>
              <a:buClr>
                <a:schemeClr val="dk2"/>
              </a:buClr>
              <a:buSzPts val="3000"/>
              <a:buNone/>
              <a:defRPr sz="3000">
                <a:solidFill>
                  <a:schemeClr val="dk2"/>
                </a:solidFill>
              </a:defRPr>
            </a:lvl6pPr>
            <a:lvl7pPr lvl="6" algn="l">
              <a:lnSpc>
                <a:spcPct val="110000"/>
              </a:lnSpc>
              <a:spcBef>
                <a:spcPts val="0"/>
              </a:spcBef>
              <a:spcAft>
                <a:spcPts val="0"/>
              </a:spcAft>
              <a:buClr>
                <a:schemeClr val="dk2"/>
              </a:buClr>
              <a:buSzPts val="3000"/>
              <a:buNone/>
              <a:defRPr sz="3000">
                <a:solidFill>
                  <a:schemeClr val="dk2"/>
                </a:solidFill>
              </a:defRPr>
            </a:lvl7pPr>
            <a:lvl8pPr lvl="7" algn="l">
              <a:lnSpc>
                <a:spcPct val="110000"/>
              </a:lnSpc>
              <a:spcBef>
                <a:spcPts val="0"/>
              </a:spcBef>
              <a:spcAft>
                <a:spcPts val="0"/>
              </a:spcAft>
              <a:buClr>
                <a:schemeClr val="dk2"/>
              </a:buClr>
              <a:buSzPts val="3000"/>
              <a:buNone/>
              <a:defRPr sz="3000">
                <a:solidFill>
                  <a:schemeClr val="dk2"/>
                </a:solidFill>
              </a:defRPr>
            </a:lvl8pPr>
            <a:lvl9pPr lvl="8" algn="l">
              <a:lnSpc>
                <a:spcPct val="110000"/>
              </a:lnSpc>
              <a:spcBef>
                <a:spcPts val="0"/>
              </a:spcBef>
              <a:spcAft>
                <a:spcPts val="0"/>
              </a:spcAft>
              <a:buClr>
                <a:schemeClr val="dk2"/>
              </a:buClr>
              <a:buSzPts val="3000"/>
              <a:buNone/>
              <a:defRPr sz="3000">
                <a:solidFill>
                  <a:schemeClr val="dk2"/>
                </a:solidFill>
              </a:defRPr>
            </a:lvl9pPr>
          </a:lstStyle>
          <a:p>
            <a:endParaRPr/>
          </a:p>
        </p:txBody>
      </p:sp>
      <p:sp>
        <p:nvSpPr>
          <p:cNvPr id="23" name="Google Shape;23;p4"/>
          <p:cNvSpPr/>
          <p:nvPr/>
        </p:nvSpPr>
        <p:spPr>
          <a:xfrm rot="5400000">
            <a:off x="-303375" y="2166905"/>
            <a:ext cx="1416300" cy="809700"/>
          </a:xfrm>
          <a:prstGeom prst="triangle">
            <a:avLst>
              <a:gd name="adj" fmla="val 50000"/>
            </a:avLst>
          </a:prstGeom>
          <a:solidFill>
            <a:srgbClr val="C27B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4" name="Google Shape;24;p4"/>
          <p:cNvPicPr preferRelativeResize="0"/>
          <p:nvPr/>
        </p:nvPicPr>
        <p:blipFill rotWithShape="1">
          <a:blip r:embed="rId2">
            <a:alphaModFix/>
          </a:blip>
          <a:srcRect/>
          <a:stretch/>
        </p:blipFill>
        <p:spPr>
          <a:xfrm>
            <a:off x="69266" y="4773038"/>
            <a:ext cx="1269600" cy="272225"/>
          </a:xfrm>
          <a:prstGeom prst="rect">
            <a:avLst/>
          </a:prstGeom>
          <a:noFill/>
          <a:ln>
            <a:noFill/>
          </a:ln>
        </p:spPr>
      </p:pic>
      <p:sp>
        <p:nvSpPr>
          <p:cNvPr id="25" name="Google Shape;25;p4"/>
          <p:cNvSpPr txBox="1"/>
          <p:nvPr/>
        </p:nvSpPr>
        <p:spPr>
          <a:xfrm>
            <a:off x="1264600" y="4616275"/>
            <a:ext cx="332100" cy="321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tr-TR" sz="1400" b="0" i="0" u="none" strike="noStrike" cap="none">
                <a:solidFill>
                  <a:srgbClr val="000000"/>
                </a:solidFill>
                <a:latin typeface="Times New Roman"/>
                <a:ea typeface="Times New Roman"/>
                <a:cs typeface="Times New Roman"/>
                <a:sym typeface="Times New Roman"/>
              </a:rPr>
              <a:t>©</a:t>
            </a:r>
            <a:endParaRPr sz="1400" b="0" i="0" u="none" strike="noStrike" cap="none">
              <a:solidFill>
                <a:srgbClr val="000000"/>
              </a:solidFill>
              <a:latin typeface="Times New Roman"/>
              <a:ea typeface="Times New Roman"/>
              <a:cs typeface="Times New Roman"/>
              <a:sym typeface="Times New Roman"/>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26"/>
        <p:cNvGrpSpPr/>
        <p:nvPr/>
      </p:nvGrpSpPr>
      <p:grpSpPr>
        <a:xfrm>
          <a:off x="0" y="0"/>
          <a:ext cx="0" cy="0"/>
          <a:chOff x="0" y="0"/>
          <a:chExt cx="0" cy="0"/>
        </a:xfrm>
      </p:grpSpPr>
      <p:sp>
        <p:nvSpPr>
          <p:cNvPr id="27" name="Google Shape;27;p5"/>
          <p:cNvSpPr/>
          <p:nvPr/>
        </p:nvSpPr>
        <p:spPr>
          <a:xfrm flipH="1">
            <a:off x="8686800" y="4674850"/>
            <a:ext cx="468600" cy="468600"/>
          </a:xfrm>
          <a:prstGeom prst="rtTriangle">
            <a:avLst/>
          </a:prstGeom>
          <a:solidFill>
            <a:srgbClr val="C27B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 name="Google Shape;28;p5"/>
          <p:cNvSpPr/>
          <p:nvPr/>
        </p:nvSpPr>
        <p:spPr>
          <a:xfrm rot="5400000">
            <a:off x="-100350" y="292998"/>
            <a:ext cx="468600" cy="267900"/>
          </a:xfrm>
          <a:prstGeom prst="triangle">
            <a:avLst>
              <a:gd name="adj" fmla="val 50000"/>
            </a:avLst>
          </a:prstGeom>
          <a:solidFill>
            <a:srgbClr val="C27B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 name="Google Shape;29;p5"/>
          <p:cNvSpPr txBox="1">
            <a:spLocks noGrp="1"/>
          </p:cNvSpPr>
          <p:nvPr>
            <p:ph type="title"/>
          </p:nvPr>
        </p:nvSpPr>
        <p:spPr>
          <a:xfrm>
            <a:off x="457200" y="192648"/>
            <a:ext cx="5640900" cy="1082700"/>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SzPts val="4800"/>
              <a:buNone/>
              <a:defRPr>
                <a:solidFill>
                  <a:srgbClr val="71A0CF"/>
                </a:solidFill>
              </a:defRPr>
            </a:lvl1pPr>
            <a:lvl2pPr lvl="1" algn="l">
              <a:lnSpc>
                <a:spcPct val="80000"/>
              </a:lnSpc>
              <a:spcBef>
                <a:spcPts val="0"/>
              </a:spcBef>
              <a:spcAft>
                <a:spcPts val="0"/>
              </a:spcAft>
              <a:buSzPts val="4800"/>
              <a:buNone/>
              <a:defRPr/>
            </a:lvl2pPr>
            <a:lvl3pPr lvl="2" algn="l">
              <a:lnSpc>
                <a:spcPct val="80000"/>
              </a:lnSpc>
              <a:spcBef>
                <a:spcPts val="0"/>
              </a:spcBef>
              <a:spcAft>
                <a:spcPts val="0"/>
              </a:spcAft>
              <a:buSzPts val="4800"/>
              <a:buNone/>
              <a:defRPr/>
            </a:lvl3pPr>
            <a:lvl4pPr lvl="3" algn="l">
              <a:lnSpc>
                <a:spcPct val="80000"/>
              </a:lnSpc>
              <a:spcBef>
                <a:spcPts val="0"/>
              </a:spcBef>
              <a:spcAft>
                <a:spcPts val="0"/>
              </a:spcAft>
              <a:buSzPts val="4800"/>
              <a:buNone/>
              <a:defRPr/>
            </a:lvl4pPr>
            <a:lvl5pPr lvl="4" algn="l">
              <a:lnSpc>
                <a:spcPct val="80000"/>
              </a:lnSpc>
              <a:spcBef>
                <a:spcPts val="0"/>
              </a:spcBef>
              <a:spcAft>
                <a:spcPts val="0"/>
              </a:spcAft>
              <a:buSzPts val="4800"/>
              <a:buNone/>
              <a:defRPr/>
            </a:lvl5pPr>
            <a:lvl6pPr lvl="5" algn="l">
              <a:lnSpc>
                <a:spcPct val="80000"/>
              </a:lnSpc>
              <a:spcBef>
                <a:spcPts val="0"/>
              </a:spcBef>
              <a:spcAft>
                <a:spcPts val="0"/>
              </a:spcAft>
              <a:buSzPts val="4800"/>
              <a:buNone/>
              <a:defRPr/>
            </a:lvl6pPr>
            <a:lvl7pPr lvl="6" algn="l">
              <a:lnSpc>
                <a:spcPct val="80000"/>
              </a:lnSpc>
              <a:spcBef>
                <a:spcPts val="0"/>
              </a:spcBef>
              <a:spcAft>
                <a:spcPts val="0"/>
              </a:spcAft>
              <a:buSzPts val="4800"/>
              <a:buNone/>
              <a:defRPr/>
            </a:lvl7pPr>
            <a:lvl8pPr lvl="7" algn="l">
              <a:lnSpc>
                <a:spcPct val="80000"/>
              </a:lnSpc>
              <a:spcBef>
                <a:spcPts val="0"/>
              </a:spcBef>
              <a:spcAft>
                <a:spcPts val="0"/>
              </a:spcAft>
              <a:buSzPts val="4800"/>
              <a:buNone/>
              <a:defRPr/>
            </a:lvl8pPr>
            <a:lvl9pPr lvl="8" algn="l">
              <a:lnSpc>
                <a:spcPct val="80000"/>
              </a:lnSpc>
              <a:spcBef>
                <a:spcPts val="0"/>
              </a:spcBef>
              <a:spcAft>
                <a:spcPts val="0"/>
              </a:spcAft>
              <a:buSzPts val="4800"/>
              <a:buNone/>
              <a:defRPr/>
            </a:lvl9pPr>
          </a:lstStyle>
          <a:p>
            <a:endParaRPr/>
          </a:p>
        </p:txBody>
      </p:sp>
      <p:sp>
        <p:nvSpPr>
          <p:cNvPr id="30" name="Google Shape;30;p5"/>
          <p:cNvSpPr txBox="1">
            <a:spLocks noGrp="1"/>
          </p:cNvSpPr>
          <p:nvPr>
            <p:ph type="body" idx="1"/>
          </p:nvPr>
        </p:nvSpPr>
        <p:spPr>
          <a:xfrm>
            <a:off x="501500" y="1508650"/>
            <a:ext cx="6605700" cy="3603300"/>
          </a:xfrm>
          <a:prstGeom prst="rect">
            <a:avLst/>
          </a:prstGeom>
          <a:noFill/>
          <a:ln>
            <a:noFill/>
          </a:ln>
        </p:spPr>
        <p:txBody>
          <a:bodyPr spcFirstLastPara="1" wrap="square" lIns="0" tIns="0" rIns="0" bIns="0" anchor="t" anchorCtr="0">
            <a:noAutofit/>
          </a:bodyPr>
          <a:lstStyle>
            <a:lvl1pPr marL="457200" lvl="0" indent="-342900" algn="l">
              <a:lnSpc>
                <a:spcPct val="110000"/>
              </a:lnSpc>
              <a:spcBef>
                <a:spcPts val="600"/>
              </a:spcBef>
              <a:spcAft>
                <a:spcPts val="0"/>
              </a:spcAft>
              <a:buClr>
                <a:srgbClr val="741B47"/>
              </a:buClr>
              <a:buSzPts val="1800"/>
              <a:buChar char="▸"/>
              <a:defRPr/>
            </a:lvl1pPr>
            <a:lvl2pPr marL="914400" lvl="1" indent="-342900" algn="l">
              <a:lnSpc>
                <a:spcPct val="110000"/>
              </a:lnSpc>
              <a:spcBef>
                <a:spcPts val="600"/>
              </a:spcBef>
              <a:spcAft>
                <a:spcPts val="0"/>
              </a:spcAft>
              <a:buClr>
                <a:srgbClr val="741B47"/>
              </a:buClr>
              <a:buSzPts val="1800"/>
              <a:buChar char="▹"/>
              <a:defRPr/>
            </a:lvl2pPr>
            <a:lvl3pPr marL="1371600" lvl="2" indent="-342900" algn="l">
              <a:lnSpc>
                <a:spcPct val="110000"/>
              </a:lnSpc>
              <a:spcBef>
                <a:spcPts val="600"/>
              </a:spcBef>
              <a:spcAft>
                <a:spcPts val="0"/>
              </a:spcAft>
              <a:buClr>
                <a:srgbClr val="741B47"/>
              </a:buClr>
              <a:buSzPts val="1800"/>
              <a:buChar char="▹"/>
              <a:defRPr/>
            </a:lvl3pPr>
            <a:lvl4pPr marL="1828800" lvl="3" indent="-355600" algn="l">
              <a:lnSpc>
                <a:spcPct val="110000"/>
              </a:lnSpc>
              <a:spcBef>
                <a:spcPts val="600"/>
              </a:spcBef>
              <a:spcAft>
                <a:spcPts val="0"/>
              </a:spcAft>
              <a:buClr>
                <a:srgbClr val="741B47"/>
              </a:buClr>
              <a:buSzPts val="2000"/>
              <a:buChar char="▹"/>
              <a:defRPr/>
            </a:lvl4pPr>
            <a:lvl5pPr marL="2286000" lvl="4" indent="-355600" algn="l">
              <a:lnSpc>
                <a:spcPct val="110000"/>
              </a:lnSpc>
              <a:spcBef>
                <a:spcPts val="600"/>
              </a:spcBef>
              <a:spcAft>
                <a:spcPts val="0"/>
              </a:spcAft>
              <a:buClr>
                <a:srgbClr val="741B47"/>
              </a:buClr>
              <a:buSzPts val="2000"/>
              <a:buChar char="▹"/>
              <a:defRPr/>
            </a:lvl5pPr>
            <a:lvl6pPr marL="2743200" lvl="5" indent="-355600" algn="l">
              <a:lnSpc>
                <a:spcPct val="110000"/>
              </a:lnSpc>
              <a:spcBef>
                <a:spcPts val="600"/>
              </a:spcBef>
              <a:spcAft>
                <a:spcPts val="0"/>
              </a:spcAft>
              <a:buClr>
                <a:srgbClr val="741B47"/>
              </a:buClr>
              <a:buSzPts val="2000"/>
              <a:buChar char="▹"/>
              <a:defRPr/>
            </a:lvl6pPr>
            <a:lvl7pPr marL="3200400" lvl="6" indent="-355600" algn="l">
              <a:lnSpc>
                <a:spcPct val="110000"/>
              </a:lnSpc>
              <a:spcBef>
                <a:spcPts val="600"/>
              </a:spcBef>
              <a:spcAft>
                <a:spcPts val="0"/>
              </a:spcAft>
              <a:buClr>
                <a:srgbClr val="741B47"/>
              </a:buClr>
              <a:buSzPts val="2000"/>
              <a:buChar char="▹"/>
              <a:defRPr/>
            </a:lvl7pPr>
            <a:lvl8pPr marL="3657600" lvl="7" indent="-355600" algn="l">
              <a:lnSpc>
                <a:spcPct val="110000"/>
              </a:lnSpc>
              <a:spcBef>
                <a:spcPts val="600"/>
              </a:spcBef>
              <a:spcAft>
                <a:spcPts val="0"/>
              </a:spcAft>
              <a:buClr>
                <a:srgbClr val="741B47"/>
              </a:buClr>
              <a:buSzPts val="2000"/>
              <a:buChar char="▹"/>
              <a:defRPr/>
            </a:lvl8pPr>
            <a:lvl9pPr marL="4114800" lvl="8" indent="-355600" algn="l">
              <a:lnSpc>
                <a:spcPct val="110000"/>
              </a:lnSpc>
              <a:spcBef>
                <a:spcPts val="600"/>
              </a:spcBef>
              <a:spcAft>
                <a:spcPts val="0"/>
              </a:spcAft>
              <a:buClr>
                <a:srgbClr val="741B47"/>
              </a:buClr>
              <a:buSzPts val="2000"/>
              <a:buChar char="▹"/>
              <a:defRPr/>
            </a:lvl9pPr>
          </a:lstStyle>
          <a:p>
            <a:endParaRPr/>
          </a:p>
        </p:txBody>
      </p:sp>
      <p:sp>
        <p:nvSpPr>
          <p:cNvPr id="31" name="Google Shape;31;p5"/>
          <p:cNvSpPr txBox="1">
            <a:spLocks noGrp="1"/>
          </p:cNvSpPr>
          <p:nvPr>
            <p:ph type="sldNum" idx="12"/>
          </p:nvPr>
        </p:nvSpPr>
        <p:spPr>
          <a:xfrm>
            <a:off x="8909123" y="4934346"/>
            <a:ext cx="205500" cy="177600"/>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tr-TR"/>
              <a:t>‹#›</a:t>
            </a:fld>
            <a:endParaRPr/>
          </a:p>
        </p:txBody>
      </p:sp>
      <p:pic>
        <p:nvPicPr>
          <p:cNvPr id="32" name="Google Shape;32;p5"/>
          <p:cNvPicPr preferRelativeResize="0"/>
          <p:nvPr/>
        </p:nvPicPr>
        <p:blipFill rotWithShape="1">
          <a:blip r:embed="rId2">
            <a:alphaModFix/>
          </a:blip>
          <a:srcRect/>
          <a:stretch/>
        </p:blipFill>
        <p:spPr>
          <a:xfrm>
            <a:off x="69266" y="4849238"/>
            <a:ext cx="1269600" cy="272225"/>
          </a:xfrm>
          <a:prstGeom prst="rect">
            <a:avLst/>
          </a:prstGeom>
          <a:noFill/>
          <a:ln>
            <a:noFill/>
          </a:ln>
        </p:spPr>
      </p:pic>
      <p:sp>
        <p:nvSpPr>
          <p:cNvPr id="33" name="Google Shape;33;p5"/>
          <p:cNvSpPr txBox="1"/>
          <p:nvPr/>
        </p:nvSpPr>
        <p:spPr>
          <a:xfrm>
            <a:off x="1264600" y="4692475"/>
            <a:ext cx="332100" cy="321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tr-TR" sz="1400" b="0" i="0" u="none" strike="noStrike" cap="none">
                <a:solidFill>
                  <a:srgbClr val="000000"/>
                </a:solidFill>
                <a:latin typeface="Times New Roman"/>
                <a:ea typeface="Times New Roman"/>
                <a:cs typeface="Times New Roman"/>
                <a:sym typeface="Times New Roman"/>
              </a:rPr>
              <a:t>©</a:t>
            </a:r>
            <a:endParaRPr sz="1400" b="0" i="0" u="none" strike="noStrike" cap="none">
              <a:solidFill>
                <a:srgbClr val="000000"/>
              </a:solidFill>
              <a:latin typeface="Times New Roman"/>
              <a:ea typeface="Times New Roman"/>
              <a:cs typeface="Times New Roman"/>
              <a:sym typeface="Times New Roman"/>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34"/>
        <p:cNvGrpSpPr/>
        <p:nvPr/>
      </p:nvGrpSpPr>
      <p:grpSpPr>
        <a:xfrm>
          <a:off x="0" y="0"/>
          <a:ext cx="0" cy="0"/>
          <a:chOff x="0" y="0"/>
          <a:chExt cx="0" cy="0"/>
        </a:xfrm>
      </p:grpSpPr>
      <p:sp>
        <p:nvSpPr>
          <p:cNvPr id="35" name="Google Shape;35;p6"/>
          <p:cNvSpPr/>
          <p:nvPr/>
        </p:nvSpPr>
        <p:spPr>
          <a:xfrm flipH="1">
            <a:off x="8686800" y="4674850"/>
            <a:ext cx="468600" cy="468600"/>
          </a:xfrm>
          <a:prstGeom prst="rtTriangle">
            <a:avLst/>
          </a:prstGeom>
          <a:solidFill>
            <a:srgbClr val="C27B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71A0CF"/>
              </a:solidFill>
              <a:latin typeface="Arial"/>
              <a:ea typeface="Arial"/>
              <a:cs typeface="Arial"/>
              <a:sym typeface="Arial"/>
            </a:endParaRPr>
          </a:p>
        </p:txBody>
      </p:sp>
      <p:sp>
        <p:nvSpPr>
          <p:cNvPr id="36" name="Google Shape;36;p6"/>
          <p:cNvSpPr txBox="1">
            <a:spLocks noGrp="1"/>
          </p:cNvSpPr>
          <p:nvPr>
            <p:ph type="body" idx="1"/>
          </p:nvPr>
        </p:nvSpPr>
        <p:spPr>
          <a:xfrm>
            <a:off x="457200" y="1462350"/>
            <a:ext cx="4369500" cy="3441600"/>
          </a:xfrm>
          <a:prstGeom prst="rect">
            <a:avLst/>
          </a:prstGeom>
          <a:noFill/>
          <a:ln>
            <a:noFill/>
          </a:ln>
        </p:spPr>
        <p:txBody>
          <a:bodyPr spcFirstLastPara="1" wrap="square" lIns="0" tIns="0" rIns="0" bIns="0" anchor="t" anchorCtr="0">
            <a:noAutofit/>
          </a:bodyPr>
          <a:lstStyle>
            <a:lvl1pPr marL="457200" lvl="0" indent="-342900" algn="l">
              <a:lnSpc>
                <a:spcPct val="110000"/>
              </a:lnSpc>
              <a:spcBef>
                <a:spcPts val="600"/>
              </a:spcBef>
              <a:spcAft>
                <a:spcPts val="0"/>
              </a:spcAft>
              <a:buClr>
                <a:srgbClr val="741B47"/>
              </a:buClr>
              <a:buSzPts val="1800"/>
              <a:buChar char="▸"/>
              <a:defRPr sz="1800"/>
            </a:lvl1pPr>
            <a:lvl2pPr marL="914400" lvl="1" indent="-342900" algn="l">
              <a:lnSpc>
                <a:spcPct val="110000"/>
              </a:lnSpc>
              <a:spcBef>
                <a:spcPts val="600"/>
              </a:spcBef>
              <a:spcAft>
                <a:spcPts val="0"/>
              </a:spcAft>
              <a:buClr>
                <a:srgbClr val="741B47"/>
              </a:buClr>
              <a:buSzPts val="1800"/>
              <a:buChar char="▹"/>
              <a:defRPr sz="1800"/>
            </a:lvl2pPr>
            <a:lvl3pPr marL="1371600" lvl="2" indent="-342900" algn="l">
              <a:lnSpc>
                <a:spcPct val="110000"/>
              </a:lnSpc>
              <a:spcBef>
                <a:spcPts val="600"/>
              </a:spcBef>
              <a:spcAft>
                <a:spcPts val="0"/>
              </a:spcAft>
              <a:buClr>
                <a:srgbClr val="741B47"/>
              </a:buClr>
              <a:buSzPts val="1800"/>
              <a:buChar char="▹"/>
              <a:defRPr sz="1800"/>
            </a:lvl3pPr>
            <a:lvl4pPr marL="1828800" lvl="3" indent="-342900" algn="l">
              <a:lnSpc>
                <a:spcPct val="110000"/>
              </a:lnSpc>
              <a:spcBef>
                <a:spcPts val="600"/>
              </a:spcBef>
              <a:spcAft>
                <a:spcPts val="0"/>
              </a:spcAft>
              <a:buClr>
                <a:srgbClr val="741B47"/>
              </a:buClr>
              <a:buSzPts val="1800"/>
              <a:buChar char="▹"/>
              <a:defRPr sz="1800"/>
            </a:lvl4pPr>
            <a:lvl5pPr marL="2286000" lvl="4" indent="-342900" algn="l">
              <a:lnSpc>
                <a:spcPct val="110000"/>
              </a:lnSpc>
              <a:spcBef>
                <a:spcPts val="600"/>
              </a:spcBef>
              <a:spcAft>
                <a:spcPts val="0"/>
              </a:spcAft>
              <a:buClr>
                <a:srgbClr val="741B47"/>
              </a:buClr>
              <a:buSzPts val="1800"/>
              <a:buChar char="▹"/>
              <a:defRPr sz="1800"/>
            </a:lvl5pPr>
            <a:lvl6pPr marL="2743200" lvl="5" indent="-342900" algn="l">
              <a:lnSpc>
                <a:spcPct val="110000"/>
              </a:lnSpc>
              <a:spcBef>
                <a:spcPts val="600"/>
              </a:spcBef>
              <a:spcAft>
                <a:spcPts val="0"/>
              </a:spcAft>
              <a:buClr>
                <a:srgbClr val="741B47"/>
              </a:buClr>
              <a:buSzPts val="1800"/>
              <a:buChar char="▹"/>
              <a:defRPr sz="1800"/>
            </a:lvl6pPr>
            <a:lvl7pPr marL="3200400" lvl="6" indent="-342900" algn="l">
              <a:lnSpc>
                <a:spcPct val="110000"/>
              </a:lnSpc>
              <a:spcBef>
                <a:spcPts val="600"/>
              </a:spcBef>
              <a:spcAft>
                <a:spcPts val="0"/>
              </a:spcAft>
              <a:buClr>
                <a:srgbClr val="741B47"/>
              </a:buClr>
              <a:buSzPts val="1800"/>
              <a:buChar char="▹"/>
              <a:defRPr sz="1800"/>
            </a:lvl7pPr>
            <a:lvl8pPr marL="3657600" lvl="7" indent="-342900" algn="l">
              <a:lnSpc>
                <a:spcPct val="110000"/>
              </a:lnSpc>
              <a:spcBef>
                <a:spcPts val="600"/>
              </a:spcBef>
              <a:spcAft>
                <a:spcPts val="0"/>
              </a:spcAft>
              <a:buClr>
                <a:srgbClr val="741B47"/>
              </a:buClr>
              <a:buSzPts val="1800"/>
              <a:buChar char="▹"/>
              <a:defRPr sz="1800"/>
            </a:lvl8pPr>
            <a:lvl9pPr marL="4114800" lvl="8" indent="-342900" algn="l">
              <a:lnSpc>
                <a:spcPct val="110000"/>
              </a:lnSpc>
              <a:spcBef>
                <a:spcPts val="600"/>
              </a:spcBef>
              <a:spcAft>
                <a:spcPts val="0"/>
              </a:spcAft>
              <a:buClr>
                <a:srgbClr val="741B47"/>
              </a:buClr>
              <a:buSzPts val="1800"/>
              <a:buChar char="▹"/>
              <a:defRPr sz="1800"/>
            </a:lvl9pPr>
          </a:lstStyle>
          <a:p>
            <a:endParaRPr/>
          </a:p>
        </p:txBody>
      </p:sp>
      <p:sp>
        <p:nvSpPr>
          <p:cNvPr id="37" name="Google Shape;37;p6"/>
          <p:cNvSpPr txBox="1">
            <a:spLocks noGrp="1"/>
          </p:cNvSpPr>
          <p:nvPr>
            <p:ph type="sldNum" idx="12"/>
          </p:nvPr>
        </p:nvSpPr>
        <p:spPr>
          <a:xfrm>
            <a:off x="8943350" y="4903875"/>
            <a:ext cx="162600" cy="201600"/>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tr-TR"/>
              <a:t>‹#›</a:t>
            </a:fld>
            <a:endParaRPr/>
          </a:p>
        </p:txBody>
      </p:sp>
      <p:sp>
        <p:nvSpPr>
          <p:cNvPr id="38" name="Google Shape;38;p6"/>
          <p:cNvSpPr/>
          <p:nvPr/>
        </p:nvSpPr>
        <p:spPr>
          <a:xfrm rot="5400000">
            <a:off x="-100350" y="292998"/>
            <a:ext cx="468600" cy="267900"/>
          </a:xfrm>
          <a:prstGeom prst="triangle">
            <a:avLst>
              <a:gd name="adj" fmla="val 50000"/>
            </a:avLst>
          </a:prstGeom>
          <a:solidFill>
            <a:srgbClr val="C27B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 name="Google Shape;39;p6"/>
          <p:cNvSpPr txBox="1">
            <a:spLocks noGrp="1"/>
          </p:cNvSpPr>
          <p:nvPr>
            <p:ph type="title"/>
          </p:nvPr>
        </p:nvSpPr>
        <p:spPr>
          <a:xfrm>
            <a:off x="457200" y="192648"/>
            <a:ext cx="5640900" cy="1082700"/>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SzPts val="4800"/>
              <a:buNone/>
              <a:defRPr>
                <a:solidFill>
                  <a:srgbClr val="71A0CF"/>
                </a:solidFill>
              </a:defRPr>
            </a:lvl1pPr>
            <a:lvl2pPr lvl="1" algn="l">
              <a:lnSpc>
                <a:spcPct val="80000"/>
              </a:lnSpc>
              <a:spcBef>
                <a:spcPts val="0"/>
              </a:spcBef>
              <a:spcAft>
                <a:spcPts val="0"/>
              </a:spcAft>
              <a:buSzPts val="4800"/>
              <a:buNone/>
              <a:defRPr/>
            </a:lvl2pPr>
            <a:lvl3pPr lvl="2" algn="l">
              <a:lnSpc>
                <a:spcPct val="80000"/>
              </a:lnSpc>
              <a:spcBef>
                <a:spcPts val="0"/>
              </a:spcBef>
              <a:spcAft>
                <a:spcPts val="0"/>
              </a:spcAft>
              <a:buSzPts val="4800"/>
              <a:buNone/>
              <a:defRPr/>
            </a:lvl3pPr>
            <a:lvl4pPr lvl="3" algn="l">
              <a:lnSpc>
                <a:spcPct val="80000"/>
              </a:lnSpc>
              <a:spcBef>
                <a:spcPts val="0"/>
              </a:spcBef>
              <a:spcAft>
                <a:spcPts val="0"/>
              </a:spcAft>
              <a:buSzPts val="4800"/>
              <a:buNone/>
              <a:defRPr/>
            </a:lvl4pPr>
            <a:lvl5pPr lvl="4" algn="l">
              <a:lnSpc>
                <a:spcPct val="80000"/>
              </a:lnSpc>
              <a:spcBef>
                <a:spcPts val="0"/>
              </a:spcBef>
              <a:spcAft>
                <a:spcPts val="0"/>
              </a:spcAft>
              <a:buSzPts val="4800"/>
              <a:buNone/>
              <a:defRPr/>
            </a:lvl5pPr>
            <a:lvl6pPr lvl="5" algn="l">
              <a:lnSpc>
                <a:spcPct val="80000"/>
              </a:lnSpc>
              <a:spcBef>
                <a:spcPts val="0"/>
              </a:spcBef>
              <a:spcAft>
                <a:spcPts val="0"/>
              </a:spcAft>
              <a:buSzPts val="4800"/>
              <a:buNone/>
              <a:defRPr/>
            </a:lvl6pPr>
            <a:lvl7pPr lvl="6" algn="l">
              <a:lnSpc>
                <a:spcPct val="80000"/>
              </a:lnSpc>
              <a:spcBef>
                <a:spcPts val="0"/>
              </a:spcBef>
              <a:spcAft>
                <a:spcPts val="0"/>
              </a:spcAft>
              <a:buSzPts val="4800"/>
              <a:buNone/>
              <a:defRPr/>
            </a:lvl7pPr>
            <a:lvl8pPr lvl="7" algn="l">
              <a:lnSpc>
                <a:spcPct val="80000"/>
              </a:lnSpc>
              <a:spcBef>
                <a:spcPts val="0"/>
              </a:spcBef>
              <a:spcAft>
                <a:spcPts val="0"/>
              </a:spcAft>
              <a:buSzPts val="4800"/>
              <a:buNone/>
              <a:defRPr/>
            </a:lvl8pPr>
            <a:lvl9pPr lvl="8" algn="l">
              <a:lnSpc>
                <a:spcPct val="80000"/>
              </a:lnSpc>
              <a:spcBef>
                <a:spcPts val="0"/>
              </a:spcBef>
              <a:spcAft>
                <a:spcPts val="0"/>
              </a:spcAft>
              <a:buSzPts val="4800"/>
              <a:buNone/>
              <a:defRPr/>
            </a:lvl9pPr>
          </a:lstStyle>
          <a:p>
            <a:endParaRPr/>
          </a:p>
        </p:txBody>
      </p:sp>
      <p:pic>
        <p:nvPicPr>
          <p:cNvPr id="40" name="Google Shape;40;p6"/>
          <p:cNvPicPr preferRelativeResize="0"/>
          <p:nvPr/>
        </p:nvPicPr>
        <p:blipFill rotWithShape="1">
          <a:blip r:embed="rId2">
            <a:alphaModFix/>
          </a:blip>
          <a:srcRect/>
          <a:stretch/>
        </p:blipFill>
        <p:spPr>
          <a:xfrm>
            <a:off x="69266" y="4773038"/>
            <a:ext cx="1269600" cy="272225"/>
          </a:xfrm>
          <a:prstGeom prst="rect">
            <a:avLst/>
          </a:prstGeom>
          <a:noFill/>
          <a:ln>
            <a:noFill/>
          </a:ln>
        </p:spPr>
      </p:pic>
      <p:sp>
        <p:nvSpPr>
          <p:cNvPr id="41" name="Google Shape;41;p6"/>
          <p:cNvSpPr txBox="1"/>
          <p:nvPr/>
        </p:nvSpPr>
        <p:spPr>
          <a:xfrm>
            <a:off x="1264600" y="4616275"/>
            <a:ext cx="332100" cy="321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tr-TR" sz="1400" b="0" i="0" u="none" strike="noStrike" cap="none">
                <a:solidFill>
                  <a:srgbClr val="000000"/>
                </a:solidFill>
                <a:latin typeface="Times New Roman"/>
                <a:ea typeface="Times New Roman"/>
                <a:cs typeface="Times New Roman"/>
                <a:sym typeface="Times New Roman"/>
              </a:rPr>
              <a:t>©</a:t>
            </a:r>
            <a:endParaRPr sz="1400" b="0" i="0" u="none" strike="noStrike" cap="none">
              <a:solidFill>
                <a:srgbClr val="000000"/>
              </a:solidFill>
              <a:latin typeface="Times New Roman"/>
              <a:ea typeface="Times New Roman"/>
              <a:cs typeface="Times New Roman"/>
              <a:sym typeface="Times New Roman"/>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1">
  <p:cSld name="BLANK_1">
    <p:spTree>
      <p:nvGrpSpPr>
        <p:cNvPr id="1" name="Shape 42"/>
        <p:cNvGrpSpPr/>
        <p:nvPr/>
      </p:nvGrpSpPr>
      <p:grpSpPr>
        <a:xfrm>
          <a:off x="0" y="0"/>
          <a:ext cx="0" cy="0"/>
          <a:chOff x="0" y="0"/>
          <a:chExt cx="0" cy="0"/>
        </a:xfrm>
      </p:grpSpPr>
      <p:sp>
        <p:nvSpPr>
          <p:cNvPr id="43" name="Google Shape;43;p7"/>
          <p:cNvSpPr/>
          <p:nvPr/>
        </p:nvSpPr>
        <p:spPr>
          <a:xfrm flipH="1">
            <a:off x="8686800" y="4674850"/>
            <a:ext cx="468600" cy="468600"/>
          </a:xfrm>
          <a:prstGeom prst="rtTriangle">
            <a:avLst/>
          </a:prstGeom>
          <a:solidFill>
            <a:srgbClr val="C27B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29ED4"/>
              </a:solidFill>
              <a:latin typeface="Arial"/>
              <a:ea typeface="Arial"/>
              <a:cs typeface="Arial"/>
              <a:sym typeface="Arial"/>
            </a:endParaRPr>
          </a:p>
        </p:txBody>
      </p:sp>
      <p:sp>
        <p:nvSpPr>
          <p:cNvPr id="44" name="Google Shape;44;p7"/>
          <p:cNvSpPr txBox="1">
            <a:spLocks noGrp="1"/>
          </p:cNvSpPr>
          <p:nvPr>
            <p:ph type="sldNum" idx="12"/>
          </p:nvPr>
        </p:nvSpPr>
        <p:spPr>
          <a:xfrm>
            <a:off x="8960475" y="4903875"/>
            <a:ext cx="145500" cy="201600"/>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tr-TR"/>
              <a:t>‹#›</a:t>
            </a:fld>
            <a:endParaRPr/>
          </a:p>
        </p:txBody>
      </p:sp>
      <p:pic>
        <p:nvPicPr>
          <p:cNvPr id="45" name="Google Shape;45;p7"/>
          <p:cNvPicPr preferRelativeResize="0"/>
          <p:nvPr/>
        </p:nvPicPr>
        <p:blipFill rotWithShape="1">
          <a:blip r:embed="rId2">
            <a:alphaModFix/>
          </a:blip>
          <a:srcRect/>
          <a:stretch/>
        </p:blipFill>
        <p:spPr>
          <a:xfrm>
            <a:off x="69266" y="4773038"/>
            <a:ext cx="1269600" cy="272225"/>
          </a:xfrm>
          <a:prstGeom prst="rect">
            <a:avLst/>
          </a:prstGeom>
          <a:noFill/>
          <a:ln>
            <a:noFill/>
          </a:ln>
        </p:spPr>
      </p:pic>
      <p:sp>
        <p:nvSpPr>
          <p:cNvPr id="46" name="Google Shape;46;p7"/>
          <p:cNvSpPr txBox="1"/>
          <p:nvPr/>
        </p:nvSpPr>
        <p:spPr>
          <a:xfrm>
            <a:off x="1264600" y="4616275"/>
            <a:ext cx="332100" cy="321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tr-TR" sz="1400" b="0" i="0" u="none" strike="noStrike" cap="none">
                <a:solidFill>
                  <a:srgbClr val="000000"/>
                </a:solidFill>
                <a:latin typeface="Times New Roman"/>
                <a:ea typeface="Times New Roman"/>
                <a:cs typeface="Times New Roman"/>
                <a:sym typeface="Times New Roman"/>
              </a:rPr>
              <a:t>©</a:t>
            </a:r>
            <a:endParaRPr sz="1400" b="0" i="0" u="none" strike="noStrike" cap="none">
              <a:solidFill>
                <a:srgbClr val="000000"/>
              </a:solidFill>
              <a:latin typeface="Times New Roman"/>
              <a:ea typeface="Times New Roman"/>
              <a:cs typeface="Times New Roman"/>
              <a:sym typeface="Times New Roman"/>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51"/>
        <p:cNvGrpSpPr/>
        <p:nvPr/>
      </p:nvGrpSpPr>
      <p:grpSpPr>
        <a:xfrm>
          <a:off x="0" y="0"/>
          <a:ext cx="0" cy="0"/>
          <a:chOff x="0" y="0"/>
          <a:chExt cx="0" cy="0"/>
        </a:xfrm>
      </p:grpSpPr>
      <p:sp>
        <p:nvSpPr>
          <p:cNvPr id="52" name="Google Shape;52;p9"/>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53" name="Google Shape;53;p9"/>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54" name="Google Shape;54;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5"/>
        <p:cNvGrpSpPr/>
        <p:nvPr/>
      </p:nvGrpSpPr>
      <p:grpSpPr>
        <a:xfrm>
          <a:off x="0" y="0"/>
          <a:ext cx="0" cy="0"/>
          <a:chOff x="0" y="0"/>
          <a:chExt cx="0" cy="0"/>
        </a:xfrm>
      </p:grpSpPr>
      <p:sp>
        <p:nvSpPr>
          <p:cNvPr id="56" name="Google Shape;56;p10"/>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57" name="Google Shape;57;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58"/>
        <p:cNvGrpSpPr/>
        <p:nvPr/>
      </p:nvGrpSpPr>
      <p:grpSpPr>
        <a:xfrm>
          <a:off x="0" y="0"/>
          <a:ext cx="0" cy="0"/>
          <a:chOff x="0" y="0"/>
          <a:chExt cx="0" cy="0"/>
        </a:xfrm>
      </p:grpSpPr>
      <p:sp>
        <p:nvSpPr>
          <p:cNvPr id="59" name="Google Shape;59;p1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0" name="Google Shape;60;p1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61" name="Google Shape;61;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tr-T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4.xml"/><Relationship Id="rId3" Type="http://schemas.openxmlformats.org/officeDocument/2006/relationships/slideLayout" Target="../slideLayouts/slideLayout9.xml"/><Relationship Id="rId7" Type="http://schemas.openxmlformats.org/officeDocument/2006/relationships/slideLayout" Target="../slideLayouts/slideLayout13.xml"/><Relationship Id="rId12" Type="http://schemas.openxmlformats.org/officeDocument/2006/relationships/theme" Target="../theme/theme2.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slideLayout" Target="../slideLayouts/slideLayout12.xml"/><Relationship Id="rId11" Type="http://schemas.openxmlformats.org/officeDocument/2006/relationships/slideLayout" Target="../slideLayouts/slideLayout17.xml"/><Relationship Id="rId5" Type="http://schemas.openxmlformats.org/officeDocument/2006/relationships/slideLayout" Target="../slideLayouts/slideLayout11.xml"/><Relationship Id="rId10" Type="http://schemas.openxmlformats.org/officeDocument/2006/relationships/slideLayout" Target="../slideLayouts/slideLayout16.xml"/><Relationship Id="rId4" Type="http://schemas.openxmlformats.org/officeDocument/2006/relationships/slideLayout" Target="../slideLayouts/slideLayout10.xml"/><Relationship Id="rId9"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605600"/>
            <a:ext cx="5640900" cy="1082700"/>
          </a:xfrm>
          <a:prstGeom prst="rect">
            <a:avLst/>
          </a:prstGeom>
          <a:noFill/>
          <a:ln>
            <a:noFill/>
          </a:ln>
        </p:spPr>
        <p:txBody>
          <a:bodyPr spcFirstLastPara="1" wrap="square" lIns="0" tIns="0" rIns="0" bIns="0" anchor="t" anchorCtr="0">
            <a:noAutofit/>
          </a:bodyPr>
          <a:lstStyle>
            <a:lvl1pPr marR="0" lvl="0"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1pPr>
            <a:lvl2pPr marR="0" lvl="1"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2pPr>
            <a:lvl3pPr marR="0" lvl="2"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3pPr>
            <a:lvl4pPr marR="0" lvl="3"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4pPr>
            <a:lvl5pPr marR="0" lvl="4"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5pPr>
            <a:lvl6pPr marR="0" lvl="5"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6pPr>
            <a:lvl7pPr marR="0" lvl="6"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7pPr>
            <a:lvl8pPr marR="0" lvl="7"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8pPr>
            <a:lvl9pPr marR="0" lvl="8"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9pPr>
          </a:lstStyle>
          <a:p>
            <a:endParaRPr/>
          </a:p>
        </p:txBody>
      </p:sp>
      <p:sp>
        <p:nvSpPr>
          <p:cNvPr id="7" name="Google Shape;7;p1"/>
          <p:cNvSpPr txBox="1">
            <a:spLocks noGrp="1"/>
          </p:cNvSpPr>
          <p:nvPr>
            <p:ph type="body" idx="1"/>
          </p:nvPr>
        </p:nvSpPr>
        <p:spPr>
          <a:xfrm>
            <a:off x="457200" y="1995750"/>
            <a:ext cx="5640900" cy="2679000"/>
          </a:xfrm>
          <a:prstGeom prst="rect">
            <a:avLst/>
          </a:prstGeom>
          <a:noFill/>
          <a:ln>
            <a:noFill/>
          </a:ln>
        </p:spPr>
        <p:txBody>
          <a:bodyPr spcFirstLastPara="1" wrap="square" lIns="0" tIns="0" rIns="0" bIns="0" anchor="t" anchorCtr="0">
            <a:noAutofit/>
          </a:bodyPr>
          <a:lstStyle>
            <a:lvl1pPr marL="457200" marR="0" lvl="0" indent="-342900" algn="l" rtl="0">
              <a:lnSpc>
                <a:spcPct val="110000"/>
              </a:lnSpc>
              <a:spcBef>
                <a:spcPts val="600"/>
              </a:spcBef>
              <a:spcAft>
                <a:spcPts val="0"/>
              </a:spcAft>
              <a:buClr>
                <a:schemeClr val="accent1"/>
              </a:buClr>
              <a:buSzPts val="1800"/>
              <a:buFont typeface="Barlow Light"/>
              <a:buChar char="▸"/>
              <a:defRPr sz="2000" b="0" i="0" u="none" strike="noStrike" cap="none">
                <a:solidFill>
                  <a:schemeClr val="dk1"/>
                </a:solidFill>
                <a:latin typeface="Barlow Light"/>
                <a:ea typeface="Barlow Light"/>
                <a:cs typeface="Barlow Light"/>
                <a:sym typeface="Barlow Light"/>
              </a:defRPr>
            </a:lvl1pPr>
            <a:lvl2pPr marL="914400" marR="0" lvl="1" indent="-342900" algn="l" rtl="0">
              <a:lnSpc>
                <a:spcPct val="110000"/>
              </a:lnSpc>
              <a:spcBef>
                <a:spcPts val="600"/>
              </a:spcBef>
              <a:spcAft>
                <a:spcPts val="0"/>
              </a:spcAft>
              <a:buClr>
                <a:schemeClr val="accent1"/>
              </a:buClr>
              <a:buSzPts val="1800"/>
              <a:buFont typeface="Barlow Light"/>
              <a:buChar char="▹"/>
              <a:defRPr sz="2000" b="0" i="0" u="none" strike="noStrike" cap="none">
                <a:solidFill>
                  <a:schemeClr val="dk1"/>
                </a:solidFill>
                <a:latin typeface="Barlow Light"/>
                <a:ea typeface="Barlow Light"/>
                <a:cs typeface="Barlow Light"/>
                <a:sym typeface="Barlow Light"/>
              </a:defRPr>
            </a:lvl2pPr>
            <a:lvl3pPr marL="1371600" marR="0" lvl="2" indent="-342900" algn="l" rtl="0">
              <a:lnSpc>
                <a:spcPct val="110000"/>
              </a:lnSpc>
              <a:spcBef>
                <a:spcPts val="600"/>
              </a:spcBef>
              <a:spcAft>
                <a:spcPts val="0"/>
              </a:spcAft>
              <a:buClr>
                <a:schemeClr val="accent1"/>
              </a:buClr>
              <a:buSzPts val="1800"/>
              <a:buFont typeface="Barlow Light"/>
              <a:buChar char="▹"/>
              <a:defRPr sz="2000" b="0" i="0" u="none" strike="noStrike" cap="none">
                <a:solidFill>
                  <a:schemeClr val="dk1"/>
                </a:solidFill>
                <a:latin typeface="Barlow Light"/>
                <a:ea typeface="Barlow Light"/>
                <a:cs typeface="Barlow Light"/>
                <a:sym typeface="Barlow Light"/>
              </a:defRPr>
            </a:lvl3pPr>
            <a:lvl4pPr marL="1828800" marR="0" lvl="3"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4pPr>
            <a:lvl5pPr marL="2286000" marR="0" lvl="4"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5pPr>
            <a:lvl6pPr marL="2743200" marR="0" lvl="5"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6pPr>
            <a:lvl7pPr marL="3200400" marR="0" lvl="6"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7pPr>
            <a:lvl8pPr marL="3657600" marR="0" lvl="7"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8pPr>
            <a:lvl9pPr marL="4114800" marR="0" lvl="8"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9pPr>
          </a:lstStyle>
          <a:p>
            <a:endParaRPr/>
          </a:p>
        </p:txBody>
      </p:sp>
      <p:sp>
        <p:nvSpPr>
          <p:cNvPr id="8" name="Google Shape;8;p1"/>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tr-TR"/>
              <a:t>‹#›</a:t>
            </a:fld>
            <a:endParaRPr/>
          </a:p>
        </p:txBody>
      </p:sp>
      <p:pic>
        <p:nvPicPr>
          <p:cNvPr id="9" name="Google Shape;9;p1"/>
          <p:cNvPicPr preferRelativeResize="0"/>
          <p:nvPr/>
        </p:nvPicPr>
        <p:blipFill rotWithShape="1">
          <a:blip r:embed="rId8">
            <a:alphaModFix/>
          </a:blip>
          <a:srcRect/>
          <a:stretch/>
        </p:blipFill>
        <p:spPr>
          <a:xfrm>
            <a:off x="8766751" y="59900"/>
            <a:ext cx="339175" cy="374526"/>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47"/>
        <p:cNvGrpSpPr/>
        <p:nvPr/>
      </p:nvGrpSpPr>
      <p:grpSpPr>
        <a:xfrm>
          <a:off x="0" y="0"/>
          <a:ext cx="0" cy="0"/>
          <a:chOff x="0" y="0"/>
          <a:chExt cx="0" cy="0"/>
        </a:xfrm>
      </p:grpSpPr>
      <p:sp>
        <p:nvSpPr>
          <p:cNvPr id="48" name="Google Shape;48;p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49" name="Google Shape;49;p8"/>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chemeClr val="dk2"/>
              </a:buClr>
              <a:buSzPts val="1800"/>
              <a:buChar char="●"/>
              <a:defRPr sz="1800">
                <a:solidFill>
                  <a:schemeClr val="dk2"/>
                </a:solidFill>
              </a:defRPr>
            </a:lvl1pPr>
            <a:lvl2pPr marL="914400" lvl="1" indent="-317500" rtl="0">
              <a:lnSpc>
                <a:spcPct val="115000"/>
              </a:lnSpc>
              <a:spcBef>
                <a:spcPts val="1600"/>
              </a:spcBef>
              <a:spcAft>
                <a:spcPts val="0"/>
              </a:spcAft>
              <a:buClr>
                <a:schemeClr val="dk2"/>
              </a:buClr>
              <a:buSzPts val="1400"/>
              <a:buChar char="○"/>
              <a:defRPr>
                <a:solidFill>
                  <a:schemeClr val="dk2"/>
                </a:solidFill>
              </a:defRPr>
            </a:lvl2pPr>
            <a:lvl3pPr marL="1371600" lvl="2" indent="-317500" rtl="0">
              <a:lnSpc>
                <a:spcPct val="115000"/>
              </a:lnSpc>
              <a:spcBef>
                <a:spcPts val="1600"/>
              </a:spcBef>
              <a:spcAft>
                <a:spcPts val="0"/>
              </a:spcAft>
              <a:buClr>
                <a:schemeClr val="dk2"/>
              </a:buClr>
              <a:buSzPts val="1400"/>
              <a:buChar char="■"/>
              <a:defRPr>
                <a:solidFill>
                  <a:schemeClr val="dk2"/>
                </a:solidFill>
              </a:defRPr>
            </a:lvl3pPr>
            <a:lvl4pPr marL="1828800" lvl="3" indent="-317500" rtl="0">
              <a:lnSpc>
                <a:spcPct val="115000"/>
              </a:lnSpc>
              <a:spcBef>
                <a:spcPts val="1600"/>
              </a:spcBef>
              <a:spcAft>
                <a:spcPts val="0"/>
              </a:spcAft>
              <a:buClr>
                <a:schemeClr val="dk2"/>
              </a:buClr>
              <a:buSzPts val="1400"/>
              <a:buChar char="●"/>
              <a:defRPr>
                <a:solidFill>
                  <a:schemeClr val="dk2"/>
                </a:solidFill>
              </a:defRPr>
            </a:lvl4pPr>
            <a:lvl5pPr marL="2286000" lvl="4" indent="-317500" rtl="0">
              <a:lnSpc>
                <a:spcPct val="115000"/>
              </a:lnSpc>
              <a:spcBef>
                <a:spcPts val="1600"/>
              </a:spcBef>
              <a:spcAft>
                <a:spcPts val="0"/>
              </a:spcAft>
              <a:buClr>
                <a:schemeClr val="dk2"/>
              </a:buClr>
              <a:buSzPts val="1400"/>
              <a:buChar char="○"/>
              <a:defRPr>
                <a:solidFill>
                  <a:schemeClr val="dk2"/>
                </a:solidFill>
              </a:defRPr>
            </a:lvl5pPr>
            <a:lvl6pPr marL="2743200" lvl="5" indent="-317500" rtl="0">
              <a:lnSpc>
                <a:spcPct val="115000"/>
              </a:lnSpc>
              <a:spcBef>
                <a:spcPts val="1600"/>
              </a:spcBef>
              <a:spcAft>
                <a:spcPts val="0"/>
              </a:spcAft>
              <a:buClr>
                <a:schemeClr val="dk2"/>
              </a:buClr>
              <a:buSzPts val="1400"/>
              <a:buChar char="■"/>
              <a:defRPr>
                <a:solidFill>
                  <a:schemeClr val="dk2"/>
                </a:solidFill>
              </a:defRPr>
            </a:lvl6pPr>
            <a:lvl7pPr marL="3200400" lvl="6" indent="-317500" rtl="0">
              <a:lnSpc>
                <a:spcPct val="115000"/>
              </a:lnSpc>
              <a:spcBef>
                <a:spcPts val="1600"/>
              </a:spcBef>
              <a:spcAft>
                <a:spcPts val="0"/>
              </a:spcAft>
              <a:buClr>
                <a:schemeClr val="dk2"/>
              </a:buClr>
              <a:buSzPts val="1400"/>
              <a:buChar char="●"/>
              <a:defRPr>
                <a:solidFill>
                  <a:schemeClr val="dk2"/>
                </a:solidFill>
              </a:defRPr>
            </a:lvl7pPr>
            <a:lvl8pPr marL="3657600" lvl="7" indent="-317500" rtl="0">
              <a:lnSpc>
                <a:spcPct val="115000"/>
              </a:lnSpc>
              <a:spcBef>
                <a:spcPts val="1600"/>
              </a:spcBef>
              <a:spcAft>
                <a:spcPts val="0"/>
              </a:spcAft>
              <a:buClr>
                <a:schemeClr val="dk2"/>
              </a:buClr>
              <a:buSzPts val="1400"/>
              <a:buChar char="○"/>
              <a:defRPr>
                <a:solidFill>
                  <a:schemeClr val="dk2"/>
                </a:solidFill>
              </a:defRPr>
            </a:lvl8pPr>
            <a:lvl9pPr marL="4114800" lvl="8" indent="-317500" rtl="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50" name="Google Shape;50;p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tr-TR"/>
              <a:t>‹#›</a:t>
            </a:fld>
            <a:endParaRPr/>
          </a:p>
        </p:txBody>
      </p:sp>
    </p:spTree>
  </p:cSld>
  <p:clrMap bg1="lt1" tx1="dk1" bg2="dk2" tx2="lt2" accent1="accent1" accent2="accent2" accent3="accent3" accent4="accent4" accent5="accent5" accent6="accent6" hlink="hlink" folHlink="folHlink"/>
  <p:sldLayoutIdLst>
    <p:sldLayoutId id="2147483654" r:id="rId1"/>
    <p:sldLayoutId id="2147483655" r:id="rId2"/>
    <p:sldLayoutId id="2147483656" r:id="rId3"/>
    <p:sldLayoutId id="2147483657" r:id="rId4"/>
    <p:sldLayoutId id="2147483658" r:id="rId5"/>
    <p:sldLayoutId id="2147483659" r:id="rId6"/>
    <p:sldLayoutId id="2147483660" r:id="rId7"/>
    <p:sldLayoutId id="2147483661" r:id="rId8"/>
    <p:sldLayoutId id="2147483662" r:id="rId9"/>
    <p:sldLayoutId id="2147483663" r:id="rId10"/>
    <p:sldLayoutId id="2147483664"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4.xml"/><Relationship Id="rId5" Type="http://schemas.openxmlformats.org/officeDocument/2006/relationships/image" Target="../media/image16.png"/><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4.xml"/><Relationship Id="rId5" Type="http://schemas.openxmlformats.org/officeDocument/2006/relationships/image" Target="../media/image17.png"/><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8" Type="http://schemas.openxmlformats.org/officeDocument/2006/relationships/hyperlink" Target="http://dontchangethislink.peardeckmagic.zone?eyJ0eXBlIjoiZ29vZ2xlLXNsaWRlcy1hZGRvbi10ZW1wbGF0ZS1saWJyYXJ5IiwiY2xhc3NUaW1lIjoiYmVnaW5uaW5nIiwiY29udGVudElkIjoiaHR0cHM6Ly9kb2NzLmdvb2dsZS5jb20vcHJlc2VudGF0aW9uL2QvMWZUYlB4ZTN3ZzA1ekVDTE5MR0lxcm5MQUt4cWlUZGhlV2F4N1gyRC1mMVUvZWRpdCNzbGlkZT1pZC5nNWMyZTI1MTQ0M18wXzI0Iiwic2xpZGVJZCI6Imc1YzJlMjUxNDQzXzBfMjQiLCJwcmVzZW50YXRpb25JZCI6IjFmVGJQeGUzd2cwNXpFQ0xOTEdJcXJuTEFLeHFpVGRoZVdheDdYMkQtZjFVIiwidGVtcGxhdGVOYW1lIjoiV2FzIHRoZSBob21ld29yayBoYXJkIiwibGFzdEVkaXRlZEJ5IjoiMTA3MzI3NzkzODU2MjE4MjE1NTI2IiwiY29udGVudEluc3RhbmNlSWQiOiI0MmEzNTQ1MjY0YWM0OWYxYTg1ZDBlOWNmYjhlMzRmMiJ9pearId=magic-pear-metadata-identifier" TargetMode="External"/><Relationship Id="rId3" Type="http://schemas.openxmlformats.org/officeDocument/2006/relationships/image" Target="../media/image4.pn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9.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dontchangethislink.peardeckmagic.zone?eyJ0eXBlIjoiZHJhZ2dhYmxlIiwiZHJhZ2dhYmxlcyI6W3siaWQiOiJkcmFnZ2FibGUwIiwidHlwZSI6Imljb24iLCJpY29uIjp7ImlkIjoiZGVmYXVsdC1jaXJjbGUifSwiY29sb3IiOiIjNDFCREVCIn1dLCJkcmFnZ2FibGVTaXplIjoxMywiZW1iZWRkYWJsZVVybCI6Imh0dHBzOi8vIiwiYW5zd2VycyI6W119pearId=magic-pear-shape-identifier"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4.xml"/><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9.xml"/><Relationship Id="rId1" Type="http://schemas.openxmlformats.org/officeDocument/2006/relationships/slideLayout" Target="../slideLayouts/slideLayout4.xml"/><Relationship Id="rId4" Type="http://schemas.openxmlformats.org/officeDocument/2006/relationships/image" Target="../media/image30.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0.xml"/><Relationship Id="rId1" Type="http://schemas.openxmlformats.org/officeDocument/2006/relationships/slideLayout" Target="../slideLayouts/slideLayout4.xml"/><Relationship Id="rId4" Type="http://schemas.openxmlformats.org/officeDocument/2006/relationships/image" Target="../media/image30.png"/></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1.xml"/><Relationship Id="rId1" Type="http://schemas.openxmlformats.org/officeDocument/2006/relationships/slideLayout" Target="../slideLayouts/slideLayout4.xml"/><Relationship Id="rId4" Type="http://schemas.openxmlformats.org/officeDocument/2006/relationships/image" Target="../media/image33.png"/></Relationships>
</file>

<file path=ppt/slides/_rels/slide32.xml.rels><?xml version="1.0" encoding="UTF-8" standalone="yes"?>
<Relationships xmlns="http://schemas.openxmlformats.org/package/2006/relationships"><Relationship Id="rId8" Type="http://schemas.openxmlformats.org/officeDocument/2006/relationships/hyperlink" Target="http://dontchangethislink.peardeckmagic.zone?eyJ0eXBlIjoiZ29vZ2xlLXNsaWRlcy1hZGRvbi10ZW1wbGF0ZS1saWJyYXJ5IiwiY2xhc3NUaW1lIjoiZHVyaW5nIiwiY29udGVudElkIjoiaHR0cHM6Ly9kb2NzLmdvb2dsZS5jb20vcHJlc2VudGF0aW9uL2QvMW5rZUR4aGhMSk1RUnpkYkxmUDFZR1pNeVhXdkZsSDZ6bFJsSWY2aEZnVWsvZWRpdCNzbGlkZT1pZC5nNWMyZTJlZGFjMl8wXzQxIiwic2xpZGVJZCI6Imc1YzJlMmVkYWMyXzBfNDEiLCJwcmVzZW50YXRpb25JZCI6IjFua2VEeGhoTEpNUVJ6ZGJMZlAxWUdaTXlYV3ZGbEg2emxSbElmNmhGZ1VrIiwidGVtcGxhdGVOYW1lIjoiRHJhZyB5b3VyIGRvdCB0byBob3cgeW914oCZcmUgZmVlbGluZyIsImxhc3RFZGl0ZWRCeSI6IjExMDUxNDEwOTEyNDE2MjYwMTQ0MSIsImNvbnRlbnRJbnN0YW5jZUlkIjoiYjRiNDlhYWVlZjYyNGY2YWE3NTU1ZDcwOGM3ZGYxODUifQ==pearId=magic-pear-metadata-identifier" TargetMode="External"/><Relationship Id="rId3" Type="http://schemas.openxmlformats.org/officeDocument/2006/relationships/hyperlink" Target="http://dontchangethislink.peardeckmagic.zone?eyJ0eXBlIjoiZHJhZ2dhYmxlIiwiZHJhZ2dhYmxlcyI6W3siaWQiOiJkcmFnZ2FibGUwIiwidHlwZSI6Imljb24iLCJpY29uIjp7ImlkIjoiZGVmYXVsdC1jaXJjbGUifSwiY29sb3IiOiIjNDFCREVCIn1dLCJkcmFnZ2FibGVTaXplIjoxMywiZW1iZWRkYWJsZVVybCI6Imh0dHBzOi8vIiwiYW5zd2VycyI6W119pearId=magic-pear-shape-identifier" TargetMode="External"/><Relationship Id="rId7" Type="http://schemas.openxmlformats.org/officeDocument/2006/relationships/image" Target="../media/image36.png"/><Relationship Id="rId2" Type="http://schemas.openxmlformats.org/officeDocument/2006/relationships/notesSlide" Target="../notesSlides/notesSlide32.xml"/><Relationship Id="rId1" Type="http://schemas.openxmlformats.org/officeDocument/2006/relationships/slideLayout" Target="../slideLayouts/slideLayout9.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5.png"/></Relationships>
</file>

<file path=ppt/slides/_rels/slide33.xml.rels><?xml version="1.0" encoding="UTF-8" standalone="yes"?>
<Relationships xmlns="http://schemas.openxmlformats.org/package/2006/relationships"><Relationship Id="rId3" Type="http://schemas.openxmlformats.org/officeDocument/2006/relationships/image" Target="../media/image37.gif"/><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9.xml"/><Relationship Id="rId6" Type="http://schemas.openxmlformats.org/officeDocument/2006/relationships/hyperlink" Target="http://dontchangethislink.peardeckmagic.zone?eyJ0eXBlIjoiZ29vZ2xlLXNsaWRlcy1hZGRvbi10ZW1wbGF0ZS1saWJyYXJ5IiwiY2xhc3NUaW1lIjoiZHVyaW5nIiwiY29udGVudElkIjoiaHR0cHM6Ly9kb2NzLmdvb2dsZS5jb20vcHJlc2VudGF0aW9uL2QvMW5rZUR4aGhMSk1RUnpkYkxmUDFZR1pNeVhXdkZsSDZ6bFJsSWY2aEZnVWsvZWRpdCNzbGlkZT1pZC5nNWMyZTJlZGFjMl8wXzAiLCJzbGlkZUlkIjoiZzVjMmUyZWRhYzJfMF8wIiwicHJlc2VudGF0aW9uSWQiOiIxbmtlRHhoaExKTVFSemRiTGZQMVlHWk15WFd2RmxINnpsUmxJZjZoRmdVayIsInRlbXBsYXRlTmFtZSI6IlN1bW1hcml6ZSB3aGF0IHlvdeKAmXZlIGp1c3QgbGVhcm5lZCIsImxhc3RFZGl0ZWRCeSI6IjExMDUxNDEwOTEyNDE2MjYwMTQ0MSIsImNvbnRlbnRJbnN0YW5jZUlkIjoiMjkwZjViNDM2ZmM5NDc2Y2E1OTkxY2NjYjQzZWUxMGUifQ==pearId=magic-pear-metadata-identifier" TargetMode="External"/><Relationship Id="rId5" Type="http://schemas.openxmlformats.org/officeDocument/2006/relationships/image" Target="../media/image9.png"/><Relationship Id="rId4" Type="http://schemas.openxmlformats.org/officeDocument/2006/relationships/hyperlink" Target="http://dontchangethislink.peardeckmagic.zone?eyJ0eXBlIjoiZnJlZVJlc3BvbnNlLXRleHQiLCJkcmFnZ2FibGVzIjpbeyJpZCI6ImRyYWdnYWJsZTAiLCJ0eXBlIjoiaWNvbiIsImljb24iOnsiaWQiOiJkZWZhdWx0LWNpcmNsZSJ9LCJjb2xvciI6IiNENTFEMjgifV0sImRyYWdnYWJsZVNpemUiOjEyLjU1LCJlbWJlZGRhYmxlVXJsIjoiaHR0cHM6Ly8iLCJhbnN3ZXJzIjpbXX0=pearId=magic-pear-shape-identifier" TargetMode="Externa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20"/>
          <p:cNvSpPr txBox="1">
            <a:spLocks noGrp="1"/>
          </p:cNvSpPr>
          <p:nvPr>
            <p:ph type="ctrTitle"/>
          </p:nvPr>
        </p:nvSpPr>
        <p:spPr>
          <a:xfrm>
            <a:off x="1006350" y="1824750"/>
            <a:ext cx="4263300" cy="14940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sz="7200">
                <a:solidFill>
                  <a:srgbClr val="741B47"/>
                </a:solidFill>
                <a:latin typeface="Raleway Medium"/>
                <a:ea typeface="Raleway Medium"/>
                <a:cs typeface="Raleway Medium"/>
                <a:sym typeface="Raleway Medium"/>
              </a:rPr>
              <a:t>SQL</a:t>
            </a:r>
            <a:endParaRPr sz="7200">
              <a:solidFill>
                <a:srgbClr val="741B47"/>
              </a:solidFill>
              <a:latin typeface="Raleway Medium"/>
              <a:ea typeface="Raleway Medium"/>
              <a:cs typeface="Raleway Medium"/>
              <a:sym typeface="Raleway Medium"/>
            </a:endParaRPr>
          </a:p>
          <a:p>
            <a:pPr marL="0" lvl="0" indent="0" algn="l" rtl="0">
              <a:lnSpc>
                <a:spcPct val="80000"/>
              </a:lnSpc>
              <a:spcBef>
                <a:spcPts val="0"/>
              </a:spcBef>
              <a:spcAft>
                <a:spcPts val="0"/>
              </a:spcAft>
              <a:buSzPts val="4800"/>
              <a:buNone/>
            </a:pPr>
            <a:r>
              <a:rPr lang="tr-TR" sz="5000">
                <a:solidFill>
                  <a:srgbClr val="741B47"/>
                </a:solidFill>
                <a:latin typeface="Raleway Medium"/>
                <a:ea typeface="Raleway Medium"/>
                <a:cs typeface="Raleway Medium"/>
                <a:sym typeface="Raleway Medium"/>
              </a:rPr>
              <a:t>Session 1</a:t>
            </a:r>
            <a:br>
              <a:rPr lang="tr-TR" sz="5000">
                <a:solidFill>
                  <a:srgbClr val="741B47"/>
                </a:solidFill>
                <a:latin typeface="Raleway Medium"/>
                <a:ea typeface="Raleway Medium"/>
                <a:cs typeface="Raleway Medium"/>
                <a:sym typeface="Raleway Medium"/>
              </a:rPr>
            </a:br>
            <a:endParaRPr sz="5000">
              <a:solidFill>
                <a:srgbClr val="741B47"/>
              </a:solidFill>
              <a:latin typeface="Raleway Medium"/>
              <a:ea typeface="Raleway Medium"/>
              <a:cs typeface="Raleway Medium"/>
              <a:sym typeface="Raleway Medium"/>
            </a:endParaRPr>
          </a:p>
          <a:p>
            <a:pPr marL="0" lvl="0" indent="0" algn="l" rtl="0">
              <a:lnSpc>
                <a:spcPct val="80000"/>
              </a:lnSpc>
              <a:spcBef>
                <a:spcPts val="0"/>
              </a:spcBef>
              <a:spcAft>
                <a:spcPts val="0"/>
              </a:spcAft>
              <a:buSzPts val="4800"/>
              <a:buNone/>
            </a:pPr>
            <a:endParaRPr sz="2800">
              <a:solidFill>
                <a:srgbClr val="741B47"/>
              </a:solidFill>
              <a:latin typeface="Raleway Medium"/>
              <a:ea typeface="Raleway Medium"/>
              <a:cs typeface="Raleway Medium"/>
              <a:sym typeface="Raleway Medium"/>
            </a:endParaRPr>
          </a:p>
        </p:txBody>
      </p:sp>
      <p:pic>
        <p:nvPicPr>
          <p:cNvPr id="97" name="Google Shape;97;p20"/>
          <p:cNvPicPr preferRelativeResize="0"/>
          <p:nvPr/>
        </p:nvPicPr>
        <p:blipFill>
          <a:blip r:embed="rId3">
            <a:alphaModFix/>
          </a:blip>
          <a:stretch>
            <a:fillRect/>
          </a:stretch>
        </p:blipFill>
        <p:spPr>
          <a:xfrm>
            <a:off x="5357625" y="1273975"/>
            <a:ext cx="2379650" cy="2305750"/>
          </a:xfrm>
          <a:prstGeom prst="rect">
            <a:avLst/>
          </a:prstGeom>
          <a:noFill/>
          <a:ln>
            <a:noFill/>
          </a:ln>
        </p:spPr>
      </p:pic>
      <p:sp>
        <p:nvSpPr>
          <p:cNvPr id="98" name="Google Shape;98;p20"/>
          <p:cNvSpPr/>
          <p:nvPr/>
        </p:nvSpPr>
        <p:spPr>
          <a:xfrm>
            <a:off x="6542325" y="1704800"/>
            <a:ext cx="859800" cy="1267800"/>
          </a:xfrm>
          <a:prstGeom prst="curvedLeftArrow">
            <a:avLst>
              <a:gd name="adj1" fmla="val 25000"/>
              <a:gd name="adj2" fmla="val 50000"/>
              <a:gd name="adj3" fmla="val 25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7"/>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tr-TR"/>
              <a:t>10</a:t>
            </a:fld>
            <a:endParaRPr/>
          </a:p>
        </p:txBody>
      </p:sp>
      <p:pic>
        <p:nvPicPr>
          <p:cNvPr id="150" name="Google Shape;150;p27"/>
          <p:cNvPicPr preferRelativeResize="0"/>
          <p:nvPr/>
        </p:nvPicPr>
        <p:blipFill rotWithShape="1">
          <a:blip r:embed="rId3">
            <a:alphaModFix/>
          </a:blip>
          <a:srcRect l="3216" t="4503" r="3290" b="38848"/>
          <a:stretch/>
        </p:blipFill>
        <p:spPr>
          <a:xfrm>
            <a:off x="228600" y="1814775"/>
            <a:ext cx="8942474" cy="2562232"/>
          </a:xfrm>
          <a:prstGeom prst="rect">
            <a:avLst/>
          </a:prstGeom>
          <a:noFill/>
          <a:ln>
            <a:noFill/>
          </a:ln>
        </p:spPr>
      </p:pic>
      <p:sp>
        <p:nvSpPr>
          <p:cNvPr id="151" name="Google Shape;151;p27"/>
          <p:cNvSpPr txBox="1">
            <a:spLocks noGrp="1"/>
          </p:cNvSpPr>
          <p:nvPr>
            <p:ph type="title"/>
          </p:nvPr>
        </p:nvSpPr>
        <p:spPr>
          <a:xfrm>
            <a:off x="431800" y="173800"/>
            <a:ext cx="7401300" cy="626400"/>
          </a:xfrm>
          <a:prstGeom prst="rect">
            <a:avLst/>
          </a:prstGeom>
          <a:noFill/>
          <a:ln>
            <a:noFill/>
          </a:ln>
        </p:spPr>
        <p:txBody>
          <a:bodyPr spcFirstLastPara="1" wrap="square" lIns="0" tIns="0" rIns="0" bIns="0" anchor="t" anchorCtr="0">
            <a:noAutofit/>
          </a:bodyPr>
          <a:lstStyle/>
          <a:p>
            <a:pPr marL="0" lvl="0" indent="0" algn="l" rtl="0">
              <a:lnSpc>
                <a:spcPct val="110000"/>
              </a:lnSpc>
              <a:spcBef>
                <a:spcPts val="0"/>
              </a:spcBef>
              <a:spcAft>
                <a:spcPts val="0"/>
              </a:spcAft>
              <a:buNone/>
            </a:pPr>
            <a:r>
              <a:rPr lang="tr-TR" sz="2800">
                <a:solidFill>
                  <a:srgbClr val="741B47"/>
                </a:solidFill>
                <a:latin typeface="Raleway"/>
                <a:ea typeface="Raleway"/>
                <a:cs typeface="Raleway"/>
                <a:sym typeface="Raleway"/>
              </a:rPr>
              <a:t>Database Management System</a:t>
            </a:r>
            <a:endParaRPr sz="3600">
              <a:solidFill>
                <a:srgbClr val="3A3F50"/>
              </a:solidFill>
              <a:latin typeface="Raleway"/>
              <a:ea typeface="Raleway"/>
              <a:cs typeface="Raleway"/>
              <a:sym typeface="Raleway"/>
            </a:endParaRPr>
          </a:p>
        </p:txBody>
      </p:sp>
      <p:sp>
        <p:nvSpPr>
          <p:cNvPr id="152" name="Google Shape;152;p27"/>
          <p:cNvSpPr txBox="1"/>
          <p:nvPr/>
        </p:nvSpPr>
        <p:spPr>
          <a:xfrm>
            <a:off x="757850" y="1968275"/>
            <a:ext cx="1183500" cy="446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tr-TR" sz="1700" b="1">
                <a:solidFill>
                  <a:srgbClr val="FF0000"/>
                </a:solidFill>
                <a:latin typeface="Barlow"/>
                <a:ea typeface="Barlow"/>
                <a:cs typeface="Barlow"/>
                <a:sym typeface="Barlow"/>
              </a:rPr>
              <a:t>Database</a:t>
            </a:r>
            <a:endParaRPr sz="1700" b="1">
              <a:solidFill>
                <a:srgbClr val="FF0000"/>
              </a:solidFill>
              <a:latin typeface="Barlow"/>
              <a:ea typeface="Barlow"/>
              <a:cs typeface="Barlow"/>
              <a:sym typeface="Barlow"/>
            </a:endParaRPr>
          </a:p>
        </p:txBody>
      </p:sp>
      <p:sp>
        <p:nvSpPr>
          <p:cNvPr id="153" name="Google Shape;153;p27"/>
          <p:cNvSpPr txBox="1"/>
          <p:nvPr/>
        </p:nvSpPr>
        <p:spPr>
          <a:xfrm>
            <a:off x="2129450" y="1663475"/>
            <a:ext cx="1494300" cy="969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tr-TR" sz="1700" b="1">
                <a:solidFill>
                  <a:srgbClr val="FF0000"/>
                </a:solidFill>
                <a:latin typeface="Barlow"/>
                <a:ea typeface="Barlow"/>
                <a:cs typeface="Barlow"/>
                <a:sym typeface="Barlow"/>
              </a:rPr>
              <a:t>Database Management System</a:t>
            </a:r>
            <a:endParaRPr sz="1700" b="1">
              <a:solidFill>
                <a:srgbClr val="FF0000"/>
              </a:solidFill>
              <a:latin typeface="Barlow"/>
              <a:ea typeface="Barlow"/>
              <a:cs typeface="Barlow"/>
              <a:sym typeface="Barlow"/>
            </a:endParaRPr>
          </a:p>
        </p:txBody>
      </p:sp>
      <p:sp>
        <p:nvSpPr>
          <p:cNvPr id="154" name="Google Shape;154;p27"/>
          <p:cNvSpPr txBox="1"/>
          <p:nvPr/>
        </p:nvSpPr>
        <p:spPr>
          <a:xfrm>
            <a:off x="3805850" y="1663475"/>
            <a:ext cx="1183500" cy="446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tr-TR" sz="1700" b="1">
                <a:solidFill>
                  <a:srgbClr val="FF0000"/>
                </a:solidFill>
                <a:latin typeface="Barlow"/>
                <a:ea typeface="Barlow"/>
                <a:cs typeface="Barlow"/>
                <a:sym typeface="Barlow"/>
              </a:rPr>
              <a:t>Language</a:t>
            </a:r>
            <a:endParaRPr sz="1700" b="1">
              <a:solidFill>
                <a:srgbClr val="FF0000"/>
              </a:solidFill>
              <a:latin typeface="Barlow"/>
              <a:ea typeface="Barlow"/>
              <a:cs typeface="Barlow"/>
              <a:sym typeface="Barlow"/>
            </a:endParaRPr>
          </a:p>
        </p:txBody>
      </p:sp>
      <p:sp>
        <p:nvSpPr>
          <p:cNvPr id="155" name="Google Shape;155;p27"/>
          <p:cNvSpPr txBox="1"/>
          <p:nvPr/>
        </p:nvSpPr>
        <p:spPr>
          <a:xfrm>
            <a:off x="5406050" y="1587275"/>
            <a:ext cx="1428300" cy="446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tr-TR" sz="1700" b="1">
                <a:solidFill>
                  <a:srgbClr val="FF0000"/>
                </a:solidFill>
                <a:latin typeface="Barlow"/>
                <a:ea typeface="Barlow"/>
                <a:cs typeface="Barlow"/>
                <a:sym typeface="Barlow"/>
              </a:rPr>
              <a:t>Applications</a:t>
            </a:r>
            <a:endParaRPr sz="1700" b="1">
              <a:solidFill>
                <a:srgbClr val="FF0000"/>
              </a:solidFill>
              <a:latin typeface="Barlow"/>
              <a:ea typeface="Barlow"/>
              <a:cs typeface="Barlow"/>
              <a:sym typeface="Barlow"/>
            </a:endParaRPr>
          </a:p>
        </p:txBody>
      </p:sp>
      <p:sp>
        <p:nvSpPr>
          <p:cNvPr id="156" name="Google Shape;156;p27"/>
          <p:cNvSpPr txBox="1"/>
          <p:nvPr/>
        </p:nvSpPr>
        <p:spPr>
          <a:xfrm>
            <a:off x="7539650" y="1892075"/>
            <a:ext cx="640500" cy="446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tr-TR" sz="1700" b="1">
                <a:solidFill>
                  <a:srgbClr val="FF0000"/>
                </a:solidFill>
                <a:latin typeface="Barlow"/>
                <a:ea typeface="Barlow"/>
                <a:cs typeface="Barlow"/>
                <a:sym typeface="Barlow"/>
              </a:rPr>
              <a:t>User</a:t>
            </a:r>
            <a:endParaRPr sz="1700" b="1">
              <a:solidFill>
                <a:srgbClr val="FF0000"/>
              </a:solidFill>
              <a:latin typeface="Barlow"/>
              <a:ea typeface="Barlow"/>
              <a:cs typeface="Barlow"/>
              <a:sym typeface="Barlow"/>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37"/>
          <p:cNvSpPr txBox="1">
            <a:spLocks noGrp="1"/>
          </p:cNvSpPr>
          <p:nvPr>
            <p:ph type="ctrTitle"/>
          </p:nvPr>
        </p:nvSpPr>
        <p:spPr>
          <a:xfrm>
            <a:off x="883725" y="2150950"/>
            <a:ext cx="8260200" cy="706800"/>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SzPts val="4800"/>
              <a:buNone/>
            </a:pPr>
            <a:r>
              <a:rPr lang="tr-TR" sz="4000">
                <a:solidFill>
                  <a:srgbClr val="741B47"/>
                </a:solidFill>
                <a:latin typeface="Arial"/>
                <a:ea typeface="Arial"/>
                <a:cs typeface="Arial"/>
                <a:sym typeface="Arial"/>
              </a:rPr>
              <a:t>Structured Query Language (SQL)</a:t>
            </a:r>
            <a:endParaRPr>
              <a:solidFill>
                <a:srgbClr val="409CD1"/>
              </a:solidFill>
            </a:endParaRPr>
          </a:p>
        </p:txBody>
      </p:sp>
      <p:sp>
        <p:nvSpPr>
          <p:cNvPr id="238" name="Google Shape;238;p37"/>
          <p:cNvSpPr txBox="1"/>
          <p:nvPr/>
        </p:nvSpPr>
        <p:spPr>
          <a:xfrm>
            <a:off x="0" y="1866900"/>
            <a:ext cx="609600" cy="1420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tr-TR" sz="3600" b="0" i="0" u="none" strike="noStrike" cap="none">
                <a:solidFill>
                  <a:schemeClr val="lt1"/>
                </a:solidFill>
                <a:latin typeface="Raleway Medium"/>
                <a:ea typeface="Raleway Medium"/>
                <a:cs typeface="Raleway Medium"/>
                <a:sym typeface="Raleway Medium"/>
              </a:rPr>
              <a:t>3</a:t>
            </a:r>
            <a:endParaRPr sz="3600" b="0" i="0" u="none" strike="noStrike" cap="none">
              <a:solidFill>
                <a:schemeClr val="lt1"/>
              </a:solidFill>
              <a:latin typeface="Raleway Medium"/>
              <a:ea typeface="Raleway Medium"/>
              <a:cs typeface="Raleway Medium"/>
              <a:sym typeface="Raleway Medium"/>
            </a:endParaRPr>
          </a:p>
        </p:txBody>
      </p:sp>
      <p:sp>
        <p:nvSpPr>
          <p:cNvPr id="239" name="Google Shape;239;p37"/>
          <p:cNvSpPr txBox="1">
            <a:spLocks noGrp="1"/>
          </p:cNvSpPr>
          <p:nvPr>
            <p:ph type="subTitle" idx="1"/>
          </p:nvPr>
        </p:nvSpPr>
        <p:spPr>
          <a:xfrm>
            <a:off x="1085850" y="3287726"/>
            <a:ext cx="4676700" cy="383700"/>
          </a:xfrm>
          <a:prstGeom prst="rect">
            <a:avLst/>
          </a:prstGeom>
          <a:noFill/>
          <a:ln>
            <a:noFill/>
          </a:ln>
        </p:spPr>
        <p:txBody>
          <a:bodyPr spcFirstLastPara="1" wrap="square" lIns="0" tIns="0" rIns="0" bIns="0" anchor="t" anchorCtr="0">
            <a:noAutofit/>
          </a:bodyPr>
          <a:lstStyle/>
          <a:p>
            <a:pPr marL="0" lvl="0" indent="0" algn="l" rtl="0">
              <a:lnSpc>
                <a:spcPct val="110000"/>
              </a:lnSpc>
              <a:spcBef>
                <a:spcPts val="0"/>
              </a:spcBef>
              <a:spcAft>
                <a:spcPts val="0"/>
              </a:spcAft>
              <a:buSzPts val="1800"/>
              <a:buNone/>
            </a:pP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30"/>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tr-TR"/>
              <a:t>12</a:t>
            </a:fld>
            <a:endParaRPr/>
          </a:p>
        </p:txBody>
      </p:sp>
      <p:sp>
        <p:nvSpPr>
          <p:cNvPr id="181" name="Google Shape;181;p30"/>
          <p:cNvSpPr txBox="1">
            <a:spLocks noGrp="1"/>
          </p:cNvSpPr>
          <p:nvPr>
            <p:ph type="title"/>
          </p:nvPr>
        </p:nvSpPr>
        <p:spPr>
          <a:xfrm>
            <a:off x="431800" y="173800"/>
            <a:ext cx="7401300" cy="626400"/>
          </a:xfrm>
          <a:prstGeom prst="rect">
            <a:avLst/>
          </a:prstGeom>
          <a:noFill/>
          <a:ln>
            <a:noFill/>
          </a:ln>
        </p:spPr>
        <p:txBody>
          <a:bodyPr spcFirstLastPara="1" wrap="square" lIns="0" tIns="0" rIns="0" bIns="0" anchor="t" anchorCtr="0">
            <a:noAutofit/>
          </a:bodyPr>
          <a:lstStyle/>
          <a:p>
            <a:pPr marL="0" lvl="0" indent="0" algn="l" rtl="0">
              <a:lnSpc>
                <a:spcPct val="110000"/>
              </a:lnSpc>
              <a:spcBef>
                <a:spcPts val="0"/>
              </a:spcBef>
              <a:spcAft>
                <a:spcPts val="0"/>
              </a:spcAft>
              <a:buNone/>
            </a:pPr>
            <a:r>
              <a:rPr lang="tr-TR" sz="2800" dirty="0" err="1">
                <a:solidFill>
                  <a:srgbClr val="741B47"/>
                </a:solidFill>
                <a:latin typeface="Raleway"/>
                <a:ea typeface="Raleway"/>
                <a:cs typeface="Raleway"/>
                <a:sym typeface="Raleway"/>
              </a:rPr>
              <a:t>Types</a:t>
            </a:r>
            <a:r>
              <a:rPr lang="tr-TR" sz="2800" dirty="0">
                <a:solidFill>
                  <a:srgbClr val="741B47"/>
                </a:solidFill>
                <a:latin typeface="Raleway"/>
                <a:ea typeface="Raleway"/>
                <a:cs typeface="Raleway"/>
                <a:sym typeface="Raleway"/>
              </a:rPr>
              <a:t> of Database Management </a:t>
            </a:r>
            <a:r>
              <a:rPr lang="tr-TR" sz="2800" dirty="0" err="1">
                <a:solidFill>
                  <a:srgbClr val="741B47"/>
                </a:solidFill>
                <a:latin typeface="Raleway"/>
                <a:ea typeface="Raleway"/>
                <a:cs typeface="Raleway"/>
                <a:sym typeface="Raleway"/>
              </a:rPr>
              <a:t>System</a:t>
            </a:r>
            <a:endParaRPr sz="2800" dirty="0">
              <a:solidFill>
                <a:srgbClr val="741B47"/>
              </a:solidFill>
              <a:latin typeface="Raleway"/>
              <a:ea typeface="Raleway"/>
              <a:cs typeface="Raleway"/>
              <a:sym typeface="Raleway"/>
            </a:endParaRPr>
          </a:p>
          <a:p>
            <a:pPr marL="0" lvl="0" indent="0" algn="l" rtl="0">
              <a:lnSpc>
                <a:spcPct val="110000"/>
              </a:lnSpc>
              <a:spcBef>
                <a:spcPts val="0"/>
              </a:spcBef>
              <a:spcAft>
                <a:spcPts val="0"/>
              </a:spcAft>
              <a:buNone/>
            </a:pPr>
            <a:endParaRPr sz="3600" dirty="0">
              <a:solidFill>
                <a:srgbClr val="3A3F50"/>
              </a:solidFill>
              <a:latin typeface="Raleway"/>
              <a:ea typeface="Raleway"/>
              <a:cs typeface="Raleway"/>
              <a:sym typeface="Raleway"/>
            </a:endParaRPr>
          </a:p>
        </p:txBody>
      </p:sp>
      <p:pic>
        <p:nvPicPr>
          <p:cNvPr id="182" name="Google Shape;182;p30"/>
          <p:cNvPicPr preferRelativeResize="0"/>
          <p:nvPr/>
        </p:nvPicPr>
        <p:blipFill>
          <a:blip r:embed="rId3">
            <a:alphaModFix/>
          </a:blip>
          <a:stretch>
            <a:fillRect/>
          </a:stretch>
        </p:blipFill>
        <p:spPr>
          <a:xfrm>
            <a:off x="4857025" y="677300"/>
            <a:ext cx="3411671" cy="4038500"/>
          </a:xfrm>
          <a:prstGeom prst="rect">
            <a:avLst/>
          </a:prstGeom>
          <a:noFill/>
          <a:ln>
            <a:noFill/>
          </a:ln>
        </p:spPr>
      </p:pic>
      <p:sp>
        <p:nvSpPr>
          <p:cNvPr id="183" name="Google Shape;183;p30"/>
          <p:cNvSpPr txBox="1"/>
          <p:nvPr/>
        </p:nvSpPr>
        <p:spPr>
          <a:xfrm>
            <a:off x="245750" y="895300"/>
            <a:ext cx="4283400" cy="2801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tr-TR" sz="1850" b="1" dirty="0">
                <a:solidFill>
                  <a:srgbClr val="202122"/>
                </a:solidFill>
                <a:highlight>
                  <a:srgbClr val="FFFFFF"/>
                </a:highlight>
              </a:rPr>
              <a:t>Edgar Frank "Ted" </a:t>
            </a:r>
            <a:r>
              <a:rPr lang="tr-TR" sz="1850" b="1" dirty="0" err="1">
                <a:solidFill>
                  <a:srgbClr val="202122"/>
                </a:solidFill>
                <a:highlight>
                  <a:srgbClr val="FFFFFF"/>
                </a:highlight>
              </a:rPr>
              <a:t>Codd</a:t>
            </a:r>
            <a:r>
              <a:rPr lang="tr-TR" sz="1850" b="1" dirty="0">
                <a:solidFill>
                  <a:srgbClr val="202122"/>
                </a:solidFill>
                <a:highlight>
                  <a:srgbClr val="FFFFFF"/>
                </a:highlight>
              </a:rPr>
              <a:t> </a:t>
            </a:r>
            <a:endParaRPr sz="1850" b="1" dirty="0">
              <a:solidFill>
                <a:srgbClr val="202122"/>
              </a:solidFill>
              <a:highlight>
                <a:srgbClr val="FFFFFF"/>
              </a:highlight>
            </a:endParaRPr>
          </a:p>
          <a:p>
            <a:pPr marL="0" lvl="0" indent="0" algn="l" rtl="0">
              <a:spcBef>
                <a:spcPts val="0"/>
              </a:spcBef>
              <a:spcAft>
                <a:spcPts val="0"/>
              </a:spcAft>
              <a:buNone/>
            </a:pPr>
            <a:r>
              <a:rPr lang="tr-TR" sz="1850" b="1" dirty="0">
                <a:solidFill>
                  <a:srgbClr val="202122"/>
                </a:solidFill>
                <a:highlight>
                  <a:srgbClr val="FFFFFF"/>
                </a:highlight>
              </a:rPr>
              <a:t>(19 </a:t>
            </a:r>
            <a:r>
              <a:rPr lang="tr-TR" sz="1850" b="1" dirty="0" err="1">
                <a:solidFill>
                  <a:srgbClr val="202122"/>
                </a:solidFill>
                <a:highlight>
                  <a:srgbClr val="FFFFFF"/>
                </a:highlight>
              </a:rPr>
              <a:t>August</a:t>
            </a:r>
            <a:r>
              <a:rPr lang="tr-TR" sz="1850" b="1" dirty="0">
                <a:solidFill>
                  <a:srgbClr val="202122"/>
                </a:solidFill>
                <a:highlight>
                  <a:srgbClr val="FFFFFF"/>
                </a:highlight>
              </a:rPr>
              <a:t> 1923 – 18 April 2003)</a:t>
            </a:r>
            <a:endParaRPr sz="1850" b="1" dirty="0">
              <a:solidFill>
                <a:srgbClr val="202122"/>
              </a:solidFill>
              <a:highlight>
                <a:srgbClr val="FFFFFF"/>
              </a:highlight>
            </a:endParaRPr>
          </a:p>
          <a:p>
            <a:pPr marL="0" lvl="0" indent="0" algn="l" rtl="0">
              <a:spcBef>
                <a:spcPts val="0"/>
              </a:spcBef>
              <a:spcAft>
                <a:spcPts val="0"/>
              </a:spcAft>
              <a:buNone/>
            </a:pPr>
            <a:endParaRPr sz="1850" b="1" dirty="0">
              <a:solidFill>
                <a:srgbClr val="202122"/>
              </a:solidFill>
              <a:highlight>
                <a:srgbClr val="FFFFFF"/>
              </a:highlight>
            </a:endParaRPr>
          </a:p>
          <a:p>
            <a:pPr marL="0" lvl="0" indent="0" algn="l" rtl="0">
              <a:spcBef>
                <a:spcPts val="0"/>
              </a:spcBef>
              <a:spcAft>
                <a:spcPts val="0"/>
              </a:spcAft>
              <a:buNone/>
            </a:pPr>
            <a:r>
              <a:rPr lang="tr-TR" sz="1850" b="1" dirty="0">
                <a:solidFill>
                  <a:srgbClr val="202122"/>
                </a:solidFill>
                <a:highlight>
                  <a:srgbClr val="FFFFFF"/>
                </a:highlight>
              </a:rPr>
              <a:t>English </a:t>
            </a:r>
            <a:r>
              <a:rPr lang="tr-TR" sz="1850" b="1" dirty="0" err="1">
                <a:solidFill>
                  <a:srgbClr val="202122"/>
                </a:solidFill>
                <a:highlight>
                  <a:srgbClr val="FFFFFF"/>
                </a:highlight>
              </a:rPr>
              <a:t>computer</a:t>
            </a:r>
            <a:r>
              <a:rPr lang="tr-TR" sz="1850" b="1" dirty="0">
                <a:solidFill>
                  <a:srgbClr val="202122"/>
                </a:solidFill>
                <a:highlight>
                  <a:srgbClr val="FFFFFF"/>
                </a:highlight>
              </a:rPr>
              <a:t> </a:t>
            </a:r>
            <a:r>
              <a:rPr lang="tr-TR" sz="1850" b="1" dirty="0" err="1">
                <a:solidFill>
                  <a:srgbClr val="202122"/>
                </a:solidFill>
                <a:highlight>
                  <a:srgbClr val="FFFFFF"/>
                </a:highlight>
              </a:rPr>
              <a:t>scientist</a:t>
            </a:r>
            <a:r>
              <a:rPr lang="tr-TR" sz="1850" b="1" dirty="0">
                <a:solidFill>
                  <a:srgbClr val="202122"/>
                </a:solidFill>
                <a:highlight>
                  <a:srgbClr val="FFFFFF"/>
                </a:highlight>
              </a:rPr>
              <a:t> </a:t>
            </a:r>
            <a:endParaRPr sz="1850" b="1" dirty="0">
              <a:solidFill>
                <a:srgbClr val="202122"/>
              </a:solidFill>
              <a:highlight>
                <a:srgbClr val="FFFFFF"/>
              </a:highlight>
            </a:endParaRPr>
          </a:p>
          <a:p>
            <a:pPr marL="0" lvl="0" indent="0" algn="l" rtl="0">
              <a:spcBef>
                <a:spcPts val="0"/>
              </a:spcBef>
              <a:spcAft>
                <a:spcPts val="0"/>
              </a:spcAft>
              <a:buNone/>
            </a:pPr>
            <a:endParaRPr sz="1850" b="1" dirty="0">
              <a:solidFill>
                <a:srgbClr val="202122"/>
              </a:solidFill>
              <a:highlight>
                <a:srgbClr val="FFFFFF"/>
              </a:highlight>
            </a:endParaRPr>
          </a:p>
          <a:p>
            <a:pPr marL="0" lvl="0" indent="0" algn="l" rtl="0">
              <a:spcBef>
                <a:spcPts val="0"/>
              </a:spcBef>
              <a:spcAft>
                <a:spcPts val="0"/>
              </a:spcAft>
              <a:buNone/>
            </a:pPr>
            <a:r>
              <a:rPr lang="tr-TR" sz="1850" b="1" dirty="0" err="1">
                <a:solidFill>
                  <a:srgbClr val="202122"/>
                </a:solidFill>
                <a:highlight>
                  <a:srgbClr val="FFFFFF"/>
                </a:highlight>
              </a:rPr>
              <a:t>While</a:t>
            </a:r>
            <a:r>
              <a:rPr lang="tr-TR" sz="1850" b="1" dirty="0">
                <a:solidFill>
                  <a:srgbClr val="202122"/>
                </a:solidFill>
                <a:highlight>
                  <a:srgbClr val="FFFFFF"/>
                </a:highlight>
              </a:rPr>
              <a:t> </a:t>
            </a:r>
            <a:r>
              <a:rPr lang="tr-TR" sz="1850" b="1" dirty="0" err="1">
                <a:solidFill>
                  <a:srgbClr val="202122"/>
                </a:solidFill>
                <a:highlight>
                  <a:srgbClr val="FFFFFF"/>
                </a:highlight>
              </a:rPr>
              <a:t>working</a:t>
            </a:r>
            <a:r>
              <a:rPr lang="tr-TR" sz="1850" b="1" dirty="0">
                <a:solidFill>
                  <a:srgbClr val="202122"/>
                </a:solidFill>
                <a:highlight>
                  <a:srgbClr val="FFFFFF"/>
                </a:highlight>
              </a:rPr>
              <a:t> </a:t>
            </a:r>
            <a:r>
              <a:rPr lang="tr-TR" sz="1850" b="1" dirty="0" err="1">
                <a:solidFill>
                  <a:srgbClr val="202122"/>
                </a:solidFill>
                <a:highlight>
                  <a:srgbClr val="FFFFFF"/>
                </a:highlight>
              </a:rPr>
              <a:t>for</a:t>
            </a:r>
            <a:r>
              <a:rPr lang="tr-TR" sz="1850" b="1" dirty="0">
                <a:solidFill>
                  <a:srgbClr val="202122"/>
                </a:solidFill>
                <a:highlight>
                  <a:srgbClr val="FFFFFF"/>
                </a:highlight>
              </a:rPr>
              <a:t> IBM, </a:t>
            </a:r>
            <a:r>
              <a:rPr lang="tr-TR" sz="1850" b="1" dirty="0" err="1">
                <a:solidFill>
                  <a:srgbClr val="202122"/>
                </a:solidFill>
                <a:highlight>
                  <a:srgbClr val="FFFFFF"/>
                </a:highlight>
              </a:rPr>
              <a:t>invented</a:t>
            </a:r>
            <a:r>
              <a:rPr lang="tr-TR" sz="1850" b="1" dirty="0">
                <a:solidFill>
                  <a:srgbClr val="202122"/>
                </a:solidFill>
                <a:highlight>
                  <a:srgbClr val="FFFFFF"/>
                </a:highlight>
              </a:rPr>
              <a:t> </a:t>
            </a:r>
            <a:r>
              <a:rPr lang="tr-TR" sz="1850" b="1" dirty="0" err="1">
                <a:solidFill>
                  <a:srgbClr val="202122"/>
                </a:solidFill>
                <a:highlight>
                  <a:srgbClr val="FFFFFF"/>
                </a:highlight>
              </a:rPr>
              <a:t>the</a:t>
            </a:r>
            <a:r>
              <a:rPr lang="tr-TR" sz="1850" b="1" dirty="0">
                <a:solidFill>
                  <a:srgbClr val="202122"/>
                </a:solidFill>
                <a:highlight>
                  <a:srgbClr val="FFFFFF"/>
                </a:highlight>
              </a:rPr>
              <a:t> </a:t>
            </a:r>
            <a:r>
              <a:rPr lang="tr-TR" sz="1850" b="1" dirty="0" err="1">
                <a:solidFill>
                  <a:srgbClr val="202122"/>
                </a:solidFill>
                <a:highlight>
                  <a:srgbClr val="FFFFFF"/>
                </a:highlight>
              </a:rPr>
              <a:t>relational</a:t>
            </a:r>
            <a:r>
              <a:rPr lang="tr-TR" sz="1850" b="1" dirty="0">
                <a:solidFill>
                  <a:srgbClr val="202122"/>
                </a:solidFill>
                <a:highlight>
                  <a:srgbClr val="FFFFFF"/>
                </a:highlight>
              </a:rPr>
              <a:t> model </a:t>
            </a:r>
            <a:r>
              <a:rPr lang="tr-TR" sz="1850" b="1" dirty="0" err="1">
                <a:solidFill>
                  <a:srgbClr val="202122"/>
                </a:solidFill>
                <a:highlight>
                  <a:srgbClr val="FFFFFF"/>
                </a:highlight>
              </a:rPr>
              <a:t>for</a:t>
            </a:r>
            <a:r>
              <a:rPr lang="tr-TR" sz="1850" b="1" dirty="0">
                <a:solidFill>
                  <a:srgbClr val="202122"/>
                </a:solidFill>
                <a:highlight>
                  <a:srgbClr val="FFFFFF"/>
                </a:highlight>
              </a:rPr>
              <a:t> </a:t>
            </a:r>
            <a:r>
              <a:rPr lang="tr-TR" sz="1850" b="1" dirty="0" err="1">
                <a:solidFill>
                  <a:srgbClr val="202122"/>
                </a:solidFill>
                <a:highlight>
                  <a:srgbClr val="FFFFFF"/>
                </a:highlight>
              </a:rPr>
              <a:t>database</a:t>
            </a:r>
            <a:r>
              <a:rPr lang="tr-TR" sz="1850" b="1" dirty="0">
                <a:solidFill>
                  <a:srgbClr val="202122"/>
                </a:solidFill>
                <a:highlight>
                  <a:srgbClr val="FFFFFF"/>
                </a:highlight>
              </a:rPr>
              <a:t> </a:t>
            </a:r>
            <a:r>
              <a:rPr lang="tr-TR" sz="1850" b="1" dirty="0" err="1">
                <a:solidFill>
                  <a:srgbClr val="202122"/>
                </a:solidFill>
                <a:highlight>
                  <a:srgbClr val="FFFFFF"/>
                </a:highlight>
              </a:rPr>
              <a:t>management</a:t>
            </a:r>
            <a:r>
              <a:rPr lang="tr-TR" sz="1850" b="1" dirty="0">
                <a:solidFill>
                  <a:srgbClr val="202122"/>
                </a:solidFill>
                <a:highlight>
                  <a:srgbClr val="FFFFFF"/>
                </a:highlight>
              </a:rPr>
              <a:t>.</a:t>
            </a:r>
            <a:endParaRPr sz="1850" b="1" dirty="0">
              <a:solidFill>
                <a:srgbClr val="202122"/>
              </a:solidFill>
              <a:highlight>
                <a:srgbClr val="FFFFFF"/>
              </a:highlight>
            </a:endParaRPr>
          </a:p>
          <a:p>
            <a:pPr marL="0" lvl="0" indent="0" algn="l" rtl="0">
              <a:spcBef>
                <a:spcPts val="0"/>
              </a:spcBef>
              <a:spcAft>
                <a:spcPts val="0"/>
              </a:spcAft>
              <a:buNone/>
            </a:pPr>
            <a:endParaRPr sz="22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pic>
        <p:nvPicPr>
          <p:cNvPr id="190" name="Google Shape;190;p31"/>
          <p:cNvPicPr preferRelativeResize="0"/>
          <p:nvPr/>
        </p:nvPicPr>
        <p:blipFill rotWithShape="1">
          <a:blip r:embed="rId3">
            <a:alphaModFix/>
          </a:blip>
          <a:srcRect r="56118" b="17358"/>
          <a:stretch/>
        </p:blipFill>
        <p:spPr>
          <a:xfrm>
            <a:off x="1581018" y="2328087"/>
            <a:ext cx="2695070" cy="2613130"/>
          </a:xfrm>
          <a:prstGeom prst="rect">
            <a:avLst/>
          </a:prstGeom>
          <a:noFill/>
          <a:ln>
            <a:noFill/>
          </a:ln>
        </p:spPr>
      </p:pic>
      <p:sp>
        <p:nvSpPr>
          <p:cNvPr id="188" name="Google Shape;188;p31"/>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tr-TR"/>
              <a:t>13</a:t>
            </a:fld>
            <a:endParaRPr/>
          </a:p>
        </p:txBody>
      </p:sp>
      <p:sp>
        <p:nvSpPr>
          <p:cNvPr id="189" name="Google Shape;189;p31"/>
          <p:cNvSpPr txBox="1">
            <a:spLocks noGrp="1"/>
          </p:cNvSpPr>
          <p:nvPr>
            <p:ph type="title"/>
          </p:nvPr>
        </p:nvSpPr>
        <p:spPr>
          <a:xfrm>
            <a:off x="431800" y="173800"/>
            <a:ext cx="7401300" cy="626400"/>
          </a:xfrm>
          <a:prstGeom prst="rect">
            <a:avLst/>
          </a:prstGeom>
          <a:noFill/>
          <a:ln>
            <a:noFill/>
          </a:ln>
        </p:spPr>
        <p:txBody>
          <a:bodyPr spcFirstLastPara="1" wrap="square" lIns="0" tIns="0" rIns="0" bIns="0" anchor="t" anchorCtr="0">
            <a:noAutofit/>
          </a:bodyPr>
          <a:lstStyle/>
          <a:p>
            <a:pPr marL="0" lvl="0" indent="0" algn="l" rtl="0">
              <a:lnSpc>
                <a:spcPct val="110000"/>
              </a:lnSpc>
              <a:spcBef>
                <a:spcPts val="0"/>
              </a:spcBef>
              <a:spcAft>
                <a:spcPts val="0"/>
              </a:spcAft>
              <a:buNone/>
            </a:pPr>
            <a:r>
              <a:rPr lang="tr-TR" sz="2800" dirty="0" err="1">
                <a:solidFill>
                  <a:srgbClr val="741B47"/>
                </a:solidFill>
                <a:latin typeface="Raleway"/>
                <a:ea typeface="Raleway"/>
                <a:cs typeface="Raleway"/>
                <a:sym typeface="Raleway"/>
              </a:rPr>
              <a:t>Types</a:t>
            </a:r>
            <a:r>
              <a:rPr lang="tr-TR" sz="2800" dirty="0">
                <a:solidFill>
                  <a:srgbClr val="741B47"/>
                </a:solidFill>
                <a:latin typeface="Raleway"/>
                <a:ea typeface="Raleway"/>
                <a:cs typeface="Raleway"/>
                <a:sym typeface="Raleway"/>
              </a:rPr>
              <a:t> of Database Management </a:t>
            </a:r>
            <a:r>
              <a:rPr lang="tr-TR" sz="2800" dirty="0" err="1">
                <a:solidFill>
                  <a:srgbClr val="741B47"/>
                </a:solidFill>
                <a:latin typeface="Raleway"/>
                <a:ea typeface="Raleway"/>
                <a:cs typeface="Raleway"/>
                <a:sym typeface="Raleway"/>
              </a:rPr>
              <a:t>System</a:t>
            </a:r>
            <a:endParaRPr sz="2800" dirty="0">
              <a:solidFill>
                <a:srgbClr val="741B47"/>
              </a:solidFill>
              <a:latin typeface="Raleway"/>
              <a:ea typeface="Raleway"/>
              <a:cs typeface="Raleway"/>
              <a:sym typeface="Raleway"/>
            </a:endParaRPr>
          </a:p>
          <a:p>
            <a:pPr marL="0" lvl="0" indent="0" algn="l" rtl="0">
              <a:lnSpc>
                <a:spcPct val="110000"/>
              </a:lnSpc>
              <a:spcBef>
                <a:spcPts val="0"/>
              </a:spcBef>
              <a:spcAft>
                <a:spcPts val="0"/>
              </a:spcAft>
              <a:buNone/>
            </a:pPr>
            <a:endParaRPr sz="3600" dirty="0">
              <a:solidFill>
                <a:srgbClr val="3A3F50"/>
              </a:solidFill>
              <a:latin typeface="Raleway"/>
              <a:ea typeface="Raleway"/>
              <a:cs typeface="Raleway"/>
              <a:sym typeface="Raleway"/>
            </a:endParaRPr>
          </a:p>
        </p:txBody>
      </p:sp>
      <p:sp>
        <p:nvSpPr>
          <p:cNvPr id="3" name="Metin kutusu 2">
            <a:extLst>
              <a:ext uri="{FF2B5EF4-FFF2-40B4-BE49-F238E27FC236}">
                <a16:creationId xmlns:a16="http://schemas.microsoft.com/office/drawing/2014/main" id="{95A9C613-6BCA-6E29-B15B-374611583B4A}"/>
              </a:ext>
            </a:extLst>
          </p:cNvPr>
          <p:cNvSpPr txBox="1"/>
          <p:nvPr/>
        </p:nvSpPr>
        <p:spPr>
          <a:xfrm>
            <a:off x="494975" y="1076471"/>
            <a:ext cx="6468500" cy="895117"/>
          </a:xfrm>
          <a:prstGeom prst="rect">
            <a:avLst/>
          </a:prstGeom>
          <a:noFill/>
        </p:spPr>
        <p:txBody>
          <a:bodyPr wrap="square">
            <a:spAutoFit/>
          </a:bodyPr>
          <a:lstStyle/>
          <a:p>
            <a:pPr marL="342900" lvl="0" indent="-342900">
              <a:spcAft>
                <a:spcPts val="500"/>
              </a:spcAft>
              <a:buSzPts val="1000"/>
              <a:buFont typeface="Symbol" panose="05050102010706020507" pitchFamily="18" charset="2"/>
              <a:buChar char=""/>
              <a:tabLst>
                <a:tab pos="457200" algn="l"/>
              </a:tabLst>
            </a:pPr>
            <a:r>
              <a:rPr lang="en-US" sz="2400" b="1" dirty="0">
                <a:solidFill>
                  <a:srgbClr val="212529"/>
                </a:solidFill>
                <a:latin typeface="+mj-lt"/>
              </a:rPr>
              <a:t>Relational Database – SQL</a:t>
            </a:r>
          </a:p>
          <a:p>
            <a:pPr marL="342900" lvl="0" indent="-342900">
              <a:spcAft>
                <a:spcPts val="500"/>
              </a:spcAft>
              <a:buSzPts val="1000"/>
              <a:buFont typeface="Symbol" panose="05050102010706020507" pitchFamily="18" charset="2"/>
              <a:buChar char=""/>
              <a:tabLst>
                <a:tab pos="457200" algn="l"/>
              </a:tabLst>
            </a:pPr>
            <a:r>
              <a:rPr lang="en-US" sz="2400" dirty="0">
                <a:solidFill>
                  <a:srgbClr val="212529"/>
                </a:solidFill>
                <a:latin typeface="+mj-lt"/>
              </a:rPr>
              <a:t>Non-Relational Database – NoSQL</a:t>
            </a:r>
          </a:p>
        </p:txBody>
      </p:sp>
      <p:pic>
        <p:nvPicPr>
          <p:cNvPr id="8" name="Google Shape;192;p31">
            <a:extLst>
              <a:ext uri="{FF2B5EF4-FFF2-40B4-BE49-F238E27FC236}">
                <a16:creationId xmlns:a16="http://schemas.microsoft.com/office/drawing/2014/main" id="{52686489-7481-DD30-2D2B-FCF22B96A747}"/>
              </a:ext>
            </a:extLst>
          </p:cNvPr>
          <p:cNvPicPr preferRelativeResize="0"/>
          <p:nvPr/>
        </p:nvPicPr>
        <p:blipFill>
          <a:blip r:embed="rId4">
            <a:alphaModFix/>
          </a:blip>
          <a:stretch>
            <a:fillRect/>
          </a:stretch>
        </p:blipFill>
        <p:spPr>
          <a:xfrm>
            <a:off x="4132450" y="3165141"/>
            <a:ext cx="2295144" cy="1561142"/>
          </a:xfrm>
          <a:prstGeom prst="rect">
            <a:avLst/>
          </a:prstGeom>
          <a:noFill/>
          <a:ln>
            <a:noFill/>
          </a:ln>
        </p:spPr>
      </p:pic>
      <p:pic>
        <p:nvPicPr>
          <p:cNvPr id="9" name="Google Shape;172;p29">
            <a:extLst>
              <a:ext uri="{FF2B5EF4-FFF2-40B4-BE49-F238E27FC236}">
                <a16:creationId xmlns:a16="http://schemas.microsoft.com/office/drawing/2014/main" id="{4EAF4212-3446-F5B2-6CE3-D5D5AE3CBE60}"/>
              </a:ext>
            </a:extLst>
          </p:cNvPr>
          <p:cNvPicPr preferRelativeResize="0"/>
          <p:nvPr/>
        </p:nvPicPr>
        <p:blipFill>
          <a:blip r:embed="rId5">
            <a:alphaModFix/>
          </a:blip>
          <a:stretch>
            <a:fillRect/>
          </a:stretch>
        </p:blipFill>
        <p:spPr>
          <a:xfrm>
            <a:off x="6490338" y="1944900"/>
            <a:ext cx="2523625" cy="2691850"/>
          </a:xfrm>
          <a:prstGeom prst="rect">
            <a:avLst/>
          </a:prstGeom>
          <a:noFill/>
          <a:ln w="9525" cap="flat" cmpd="sng">
            <a:solidFill>
              <a:schemeClr val="dk2"/>
            </a:solidFill>
            <a:prstDash val="solid"/>
            <a:round/>
            <a:headEnd type="none" w="sm" len="sm"/>
            <a:tailEnd type="none" w="sm" len="sm"/>
          </a:ln>
        </p:spPr>
      </p:pic>
      <p:sp>
        <p:nvSpPr>
          <p:cNvPr id="10" name="Google Shape;174;p29">
            <a:extLst>
              <a:ext uri="{FF2B5EF4-FFF2-40B4-BE49-F238E27FC236}">
                <a16:creationId xmlns:a16="http://schemas.microsoft.com/office/drawing/2014/main" id="{FFEC38BE-D4DB-36D2-B43E-C9F75BA0E834}"/>
              </a:ext>
            </a:extLst>
          </p:cNvPr>
          <p:cNvSpPr txBox="1"/>
          <p:nvPr/>
        </p:nvSpPr>
        <p:spPr>
          <a:xfrm>
            <a:off x="6490301" y="1584300"/>
            <a:ext cx="2523600" cy="360600"/>
          </a:xfrm>
          <a:prstGeom prst="rect">
            <a:avLst/>
          </a:prstGeom>
          <a:solidFill>
            <a:srgbClr val="9FC5E8"/>
          </a:solid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None/>
            </a:pPr>
            <a:r>
              <a:rPr lang="tr-TR" sz="1450" dirty="0" err="1">
                <a:solidFill>
                  <a:srgbClr val="373A3C"/>
                </a:solidFill>
              </a:rPr>
              <a:t>Relational</a:t>
            </a:r>
            <a:r>
              <a:rPr lang="tr-TR" sz="1450" dirty="0">
                <a:solidFill>
                  <a:srgbClr val="373A3C"/>
                </a:solidFill>
              </a:rPr>
              <a:t> Database</a:t>
            </a:r>
            <a:endParaRPr sz="1450" dirty="0">
              <a:solidFill>
                <a:srgbClr val="373A3C"/>
              </a:solidFill>
            </a:endParaRPr>
          </a:p>
        </p:txBody>
      </p:sp>
    </p:spTree>
    <p:extLst>
      <p:ext uri="{BB962C8B-B14F-4D97-AF65-F5344CB8AC3E}">
        <p14:creationId xmlns:p14="http://schemas.microsoft.com/office/powerpoint/2010/main" val="30561278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33"/>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tr-TR" sz="1200" b="1" i="0" u="none" strike="noStrike" kern="0" cap="none" spc="0" normalizeH="0" baseline="0" noProof="0">
                <a:ln>
                  <a:noFill/>
                </a:ln>
                <a:solidFill>
                  <a:srgbClr val="FFFFFF"/>
                </a:solidFill>
                <a:effectLst/>
                <a:uLnTx/>
                <a:uFillTx/>
                <a:latin typeface="Barlow Light"/>
                <a:sym typeface="Barlow Light"/>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14</a:t>
            </a:fld>
            <a:endParaRPr kumimoji="0" sz="1200" b="1" i="0" u="none" strike="noStrike" kern="0" cap="none" spc="0" normalizeH="0" baseline="0" noProof="0">
              <a:ln>
                <a:noFill/>
              </a:ln>
              <a:solidFill>
                <a:srgbClr val="FFFFFF"/>
              </a:solidFill>
              <a:effectLst/>
              <a:uLnTx/>
              <a:uFillTx/>
              <a:latin typeface="Barlow Light"/>
              <a:sym typeface="Barlow Light"/>
            </a:endParaRPr>
          </a:p>
        </p:txBody>
      </p:sp>
      <p:sp>
        <p:nvSpPr>
          <p:cNvPr id="200" name="Google Shape;200;p33"/>
          <p:cNvSpPr txBox="1">
            <a:spLocks noGrp="1"/>
          </p:cNvSpPr>
          <p:nvPr>
            <p:ph type="title"/>
          </p:nvPr>
        </p:nvSpPr>
        <p:spPr>
          <a:xfrm>
            <a:off x="431800" y="173800"/>
            <a:ext cx="7401300" cy="626400"/>
          </a:xfrm>
          <a:prstGeom prst="rect">
            <a:avLst/>
          </a:prstGeom>
          <a:noFill/>
          <a:ln>
            <a:noFill/>
          </a:ln>
        </p:spPr>
        <p:txBody>
          <a:bodyPr spcFirstLastPara="1" wrap="square" lIns="0" tIns="0" rIns="0" bIns="0" anchor="t" anchorCtr="0">
            <a:noAutofit/>
          </a:bodyPr>
          <a:lstStyle/>
          <a:p>
            <a:pPr marL="0" lvl="0" indent="0" algn="l" rtl="0">
              <a:lnSpc>
                <a:spcPct val="110000"/>
              </a:lnSpc>
              <a:spcBef>
                <a:spcPts val="0"/>
              </a:spcBef>
              <a:spcAft>
                <a:spcPts val="0"/>
              </a:spcAft>
              <a:buSzPts val="4800"/>
              <a:buNone/>
            </a:pPr>
            <a:r>
              <a:rPr lang="tr-TR" sz="2800">
                <a:solidFill>
                  <a:srgbClr val="741B47"/>
                </a:solidFill>
                <a:latin typeface="Raleway"/>
                <a:ea typeface="Raleway"/>
                <a:cs typeface="Raleway"/>
                <a:sym typeface="Raleway"/>
              </a:rPr>
              <a:t>Types of Database Management System</a:t>
            </a:r>
            <a:endParaRPr sz="2800">
              <a:solidFill>
                <a:srgbClr val="741B47"/>
              </a:solidFill>
              <a:latin typeface="Raleway"/>
              <a:ea typeface="Raleway"/>
              <a:cs typeface="Raleway"/>
              <a:sym typeface="Raleway"/>
            </a:endParaRPr>
          </a:p>
          <a:p>
            <a:pPr marL="0" lvl="0" indent="0" algn="l" rtl="0">
              <a:lnSpc>
                <a:spcPct val="110000"/>
              </a:lnSpc>
              <a:spcBef>
                <a:spcPts val="0"/>
              </a:spcBef>
              <a:spcAft>
                <a:spcPts val="0"/>
              </a:spcAft>
              <a:buSzPts val="4800"/>
              <a:buNone/>
            </a:pPr>
            <a:endParaRPr sz="3600">
              <a:solidFill>
                <a:srgbClr val="3A3F50"/>
              </a:solidFill>
              <a:latin typeface="Raleway"/>
              <a:ea typeface="Raleway"/>
              <a:cs typeface="Raleway"/>
              <a:sym typeface="Raleway"/>
            </a:endParaRPr>
          </a:p>
        </p:txBody>
      </p:sp>
      <p:pic>
        <p:nvPicPr>
          <p:cNvPr id="201" name="Google Shape;201;p33"/>
          <p:cNvPicPr preferRelativeResize="0"/>
          <p:nvPr/>
        </p:nvPicPr>
        <p:blipFill rotWithShape="1">
          <a:blip r:embed="rId3">
            <a:alphaModFix/>
          </a:blip>
          <a:srcRect/>
          <a:stretch/>
        </p:blipFill>
        <p:spPr>
          <a:xfrm>
            <a:off x="2369850" y="592950"/>
            <a:ext cx="4782950" cy="2693375"/>
          </a:xfrm>
          <a:prstGeom prst="rect">
            <a:avLst/>
          </a:prstGeom>
          <a:noFill/>
          <a:ln>
            <a:noFill/>
          </a:ln>
        </p:spPr>
      </p:pic>
      <p:cxnSp>
        <p:nvCxnSpPr>
          <p:cNvPr id="202" name="Google Shape;202;p33"/>
          <p:cNvCxnSpPr/>
          <p:nvPr/>
        </p:nvCxnSpPr>
        <p:spPr>
          <a:xfrm>
            <a:off x="4458900" y="783900"/>
            <a:ext cx="0" cy="3575700"/>
          </a:xfrm>
          <a:prstGeom prst="straightConnector1">
            <a:avLst/>
          </a:prstGeom>
          <a:noFill/>
          <a:ln w="9525" cap="flat" cmpd="sng">
            <a:solidFill>
              <a:schemeClr val="dk2"/>
            </a:solidFill>
            <a:prstDash val="solid"/>
            <a:round/>
            <a:headEnd type="none" w="sm" len="sm"/>
            <a:tailEnd type="none" w="sm" len="sm"/>
          </a:ln>
        </p:spPr>
      </p:cxnSp>
      <p:pic>
        <p:nvPicPr>
          <p:cNvPr id="203" name="Google Shape;203;p33"/>
          <p:cNvPicPr preferRelativeResize="0"/>
          <p:nvPr/>
        </p:nvPicPr>
        <p:blipFill rotWithShape="1">
          <a:blip r:embed="rId4">
            <a:alphaModFix/>
          </a:blip>
          <a:srcRect/>
          <a:stretch/>
        </p:blipFill>
        <p:spPr>
          <a:xfrm>
            <a:off x="152260" y="2632050"/>
            <a:ext cx="2859024" cy="1918500"/>
          </a:xfrm>
          <a:prstGeom prst="rect">
            <a:avLst/>
          </a:prstGeom>
          <a:noFill/>
          <a:ln>
            <a:noFill/>
          </a:ln>
        </p:spPr>
      </p:pic>
      <p:pic>
        <p:nvPicPr>
          <p:cNvPr id="204" name="Google Shape;204;p33"/>
          <p:cNvPicPr preferRelativeResize="0"/>
          <p:nvPr/>
        </p:nvPicPr>
        <p:blipFill rotWithShape="1">
          <a:blip r:embed="rId5">
            <a:alphaModFix/>
          </a:blip>
          <a:srcRect/>
          <a:stretch/>
        </p:blipFill>
        <p:spPr>
          <a:xfrm>
            <a:off x="6594350" y="1944350"/>
            <a:ext cx="2511575" cy="25356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31"/>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tr-TR" sz="1200" b="1" i="0" u="none" strike="noStrike" kern="0" cap="none" spc="0" normalizeH="0" baseline="0" noProof="0">
                <a:ln>
                  <a:noFill/>
                </a:ln>
                <a:solidFill>
                  <a:srgbClr val="FFFFFF"/>
                </a:solidFill>
                <a:effectLst/>
                <a:uLnTx/>
                <a:uFillTx/>
                <a:latin typeface="Barlow Light"/>
                <a:sym typeface="Barlow Light"/>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15</a:t>
            </a:fld>
            <a:endParaRPr kumimoji="0" sz="1200" b="1" i="0" u="none" strike="noStrike" kern="0" cap="none" spc="0" normalizeH="0" baseline="0" noProof="0">
              <a:ln>
                <a:noFill/>
              </a:ln>
              <a:solidFill>
                <a:srgbClr val="FFFFFF"/>
              </a:solidFill>
              <a:effectLst/>
              <a:uLnTx/>
              <a:uFillTx/>
              <a:latin typeface="Barlow Light"/>
              <a:sym typeface="Barlow Light"/>
            </a:endParaRPr>
          </a:p>
        </p:txBody>
      </p:sp>
      <p:sp>
        <p:nvSpPr>
          <p:cNvPr id="182" name="Google Shape;182;p31"/>
          <p:cNvSpPr txBox="1">
            <a:spLocks noGrp="1"/>
          </p:cNvSpPr>
          <p:nvPr>
            <p:ph type="title"/>
          </p:nvPr>
        </p:nvSpPr>
        <p:spPr>
          <a:xfrm>
            <a:off x="431800" y="173800"/>
            <a:ext cx="7401300" cy="626400"/>
          </a:xfrm>
          <a:prstGeom prst="rect">
            <a:avLst/>
          </a:prstGeom>
          <a:noFill/>
          <a:ln>
            <a:noFill/>
          </a:ln>
        </p:spPr>
        <p:txBody>
          <a:bodyPr spcFirstLastPara="1" wrap="square" lIns="0" tIns="0" rIns="0" bIns="0" anchor="t" anchorCtr="0">
            <a:noAutofit/>
          </a:bodyPr>
          <a:lstStyle/>
          <a:p>
            <a:pPr marL="0" lvl="0" indent="0" algn="l" rtl="0">
              <a:lnSpc>
                <a:spcPct val="110000"/>
              </a:lnSpc>
              <a:spcBef>
                <a:spcPts val="0"/>
              </a:spcBef>
              <a:spcAft>
                <a:spcPts val="0"/>
              </a:spcAft>
              <a:buSzPts val="4800"/>
              <a:buNone/>
            </a:pPr>
            <a:r>
              <a:rPr lang="tr-TR" sz="2800">
                <a:solidFill>
                  <a:srgbClr val="741B47"/>
                </a:solidFill>
                <a:latin typeface="Raleway"/>
                <a:ea typeface="Raleway"/>
                <a:cs typeface="Raleway"/>
                <a:sym typeface="Raleway"/>
              </a:rPr>
              <a:t>Types of Database Management System</a:t>
            </a:r>
            <a:endParaRPr sz="2800">
              <a:solidFill>
                <a:srgbClr val="741B47"/>
              </a:solidFill>
              <a:latin typeface="Raleway"/>
              <a:ea typeface="Raleway"/>
              <a:cs typeface="Raleway"/>
              <a:sym typeface="Raleway"/>
            </a:endParaRPr>
          </a:p>
          <a:p>
            <a:pPr marL="0" lvl="0" indent="0" algn="l" rtl="0">
              <a:lnSpc>
                <a:spcPct val="110000"/>
              </a:lnSpc>
              <a:spcBef>
                <a:spcPts val="0"/>
              </a:spcBef>
              <a:spcAft>
                <a:spcPts val="0"/>
              </a:spcAft>
              <a:buSzPts val="4800"/>
              <a:buNone/>
            </a:pPr>
            <a:endParaRPr sz="3600">
              <a:solidFill>
                <a:srgbClr val="3A3F50"/>
              </a:solidFill>
              <a:latin typeface="Raleway"/>
              <a:ea typeface="Raleway"/>
              <a:cs typeface="Raleway"/>
              <a:sym typeface="Raleway"/>
            </a:endParaRPr>
          </a:p>
        </p:txBody>
      </p:sp>
      <p:pic>
        <p:nvPicPr>
          <p:cNvPr id="183" name="Google Shape;183;p31"/>
          <p:cNvPicPr preferRelativeResize="0"/>
          <p:nvPr/>
        </p:nvPicPr>
        <p:blipFill rotWithShape="1">
          <a:blip r:embed="rId3">
            <a:alphaModFix/>
          </a:blip>
          <a:srcRect/>
          <a:stretch/>
        </p:blipFill>
        <p:spPr>
          <a:xfrm>
            <a:off x="886012" y="1693900"/>
            <a:ext cx="2523625" cy="2691850"/>
          </a:xfrm>
          <a:prstGeom prst="rect">
            <a:avLst/>
          </a:prstGeom>
          <a:noFill/>
          <a:ln w="9525" cap="flat" cmpd="sng">
            <a:solidFill>
              <a:schemeClr val="dk2"/>
            </a:solidFill>
            <a:prstDash val="solid"/>
            <a:round/>
            <a:headEnd type="none" w="sm" len="sm"/>
            <a:tailEnd type="none" w="sm" len="sm"/>
          </a:ln>
        </p:spPr>
      </p:pic>
      <p:pic>
        <p:nvPicPr>
          <p:cNvPr id="184" name="Google Shape;184;p31"/>
          <p:cNvPicPr preferRelativeResize="0"/>
          <p:nvPr/>
        </p:nvPicPr>
        <p:blipFill rotWithShape="1">
          <a:blip r:embed="rId4">
            <a:alphaModFix/>
          </a:blip>
          <a:srcRect/>
          <a:stretch/>
        </p:blipFill>
        <p:spPr>
          <a:xfrm>
            <a:off x="4673647" y="1693897"/>
            <a:ext cx="3696950" cy="2109325"/>
          </a:xfrm>
          <a:prstGeom prst="rect">
            <a:avLst/>
          </a:prstGeom>
          <a:noFill/>
          <a:ln w="9525" cap="flat" cmpd="sng">
            <a:solidFill>
              <a:srgbClr val="E5E5E5"/>
            </a:solidFill>
            <a:prstDash val="solid"/>
            <a:round/>
            <a:headEnd type="none" w="sm" len="sm"/>
            <a:tailEnd type="none" w="sm" len="sm"/>
          </a:ln>
        </p:spPr>
      </p:pic>
      <p:sp>
        <p:nvSpPr>
          <p:cNvPr id="185" name="Google Shape;185;p31"/>
          <p:cNvSpPr txBox="1"/>
          <p:nvPr/>
        </p:nvSpPr>
        <p:spPr>
          <a:xfrm>
            <a:off x="885975" y="1333300"/>
            <a:ext cx="2523600" cy="360600"/>
          </a:xfrm>
          <a:prstGeom prst="rect">
            <a:avLst/>
          </a:prstGeom>
          <a:solidFill>
            <a:srgbClr val="9FC5E8"/>
          </a:solidFill>
          <a:ln>
            <a:noFill/>
          </a:ln>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450"/>
              <a:buFont typeface="Arial"/>
              <a:buNone/>
              <a:tabLst/>
              <a:defRPr/>
            </a:pPr>
            <a:r>
              <a:rPr kumimoji="0" lang="tr-TR" sz="1450" b="0" i="0" u="none" strike="noStrike" kern="0" cap="none" spc="0" normalizeH="0" baseline="0" noProof="0">
                <a:ln>
                  <a:noFill/>
                </a:ln>
                <a:solidFill>
                  <a:srgbClr val="373A3C"/>
                </a:solidFill>
                <a:effectLst/>
                <a:uLnTx/>
                <a:uFillTx/>
                <a:latin typeface="Arial"/>
                <a:ea typeface="Arial"/>
                <a:cs typeface="Arial"/>
                <a:sym typeface="Arial"/>
              </a:rPr>
              <a:t>Relational Database</a:t>
            </a:r>
            <a:endParaRPr kumimoji="0" sz="1450" b="0" i="0" u="none" strike="noStrike" kern="0" cap="none" spc="0" normalizeH="0" baseline="0" noProof="0">
              <a:ln>
                <a:noFill/>
              </a:ln>
              <a:solidFill>
                <a:srgbClr val="373A3C"/>
              </a:solidFill>
              <a:effectLst/>
              <a:uLnTx/>
              <a:uFillTx/>
              <a:latin typeface="Arial"/>
              <a:ea typeface="Arial"/>
              <a:cs typeface="Arial"/>
              <a:sym typeface="Arial"/>
            </a:endParaRPr>
          </a:p>
        </p:txBody>
      </p:sp>
      <p:sp>
        <p:nvSpPr>
          <p:cNvPr id="186" name="Google Shape;186;p31"/>
          <p:cNvSpPr txBox="1"/>
          <p:nvPr/>
        </p:nvSpPr>
        <p:spPr>
          <a:xfrm>
            <a:off x="4673650" y="1333300"/>
            <a:ext cx="3696900" cy="360600"/>
          </a:xfrm>
          <a:prstGeom prst="rect">
            <a:avLst/>
          </a:prstGeom>
          <a:solidFill>
            <a:srgbClr val="FFF2CC"/>
          </a:solidFill>
          <a:ln>
            <a:noFill/>
          </a:ln>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450"/>
              <a:buFont typeface="Arial"/>
              <a:buNone/>
              <a:tabLst/>
              <a:defRPr/>
            </a:pPr>
            <a:r>
              <a:rPr kumimoji="0" lang="tr-TR" sz="1450" b="0" i="0" u="none" strike="noStrike" kern="0" cap="none" spc="0" normalizeH="0" baseline="0" noProof="0">
                <a:ln>
                  <a:noFill/>
                </a:ln>
                <a:solidFill>
                  <a:srgbClr val="373A3C"/>
                </a:solidFill>
                <a:effectLst/>
                <a:uLnTx/>
                <a:uFillTx/>
                <a:latin typeface="Arial"/>
                <a:ea typeface="Arial"/>
                <a:cs typeface="Arial"/>
                <a:sym typeface="Arial"/>
              </a:rPr>
              <a:t>Non-Relational Database</a:t>
            </a:r>
            <a:endParaRPr kumimoji="0" sz="1400" b="0" i="0" u="none" strike="noStrike" kern="0" cap="none" spc="0" normalizeH="0" baseline="0" noProof="0">
              <a:ln>
                <a:noFill/>
              </a:ln>
              <a:solidFill>
                <a:srgbClr val="000000"/>
              </a:solidFill>
              <a:effectLst/>
              <a:uLnTx/>
              <a:uFillTx/>
              <a:latin typeface="Barlow Light"/>
              <a:ea typeface="Barlow Light"/>
              <a:cs typeface="Barlow Light"/>
              <a:sym typeface="Barlow Light"/>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31"/>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tr-TR"/>
              <a:t>16</a:t>
            </a:fld>
            <a:endParaRPr/>
          </a:p>
        </p:txBody>
      </p:sp>
      <p:sp>
        <p:nvSpPr>
          <p:cNvPr id="189" name="Google Shape;189;p31"/>
          <p:cNvSpPr txBox="1">
            <a:spLocks noGrp="1"/>
          </p:cNvSpPr>
          <p:nvPr>
            <p:ph type="title"/>
          </p:nvPr>
        </p:nvSpPr>
        <p:spPr>
          <a:xfrm>
            <a:off x="431800" y="173800"/>
            <a:ext cx="7401300" cy="626400"/>
          </a:xfrm>
          <a:prstGeom prst="rect">
            <a:avLst/>
          </a:prstGeom>
          <a:noFill/>
          <a:ln>
            <a:noFill/>
          </a:ln>
        </p:spPr>
        <p:txBody>
          <a:bodyPr spcFirstLastPara="1" wrap="square" lIns="0" tIns="0" rIns="0" bIns="0" anchor="t" anchorCtr="0">
            <a:noAutofit/>
          </a:bodyPr>
          <a:lstStyle/>
          <a:p>
            <a:pPr marL="0" lvl="0" indent="0" algn="l" rtl="0">
              <a:lnSpc>
                <a:spcPct val="110000"/>
              </a:lnSpc>
              <a:spcBef>
                <a:spcPts val="0"/>
              </a:spcBef>
              <a:spcAft>
                <a:spcPts val="0"/>
              </a:spcAft>
              <a:buNone/>
            </a:pPr>
            <a:r>
              <a:rPr lang="tr-TR" sz="2800" dirty="0" err="1">
                <a:solidFill>
                  <a:srgbClr val="741B47"/>
                </a:solidFill>
                <a:latin typeface="Raleway"/>
                <a:ea typeface="Raleway"/>
                <a:cs typeface="Raleway"/>
                <a:sym typeface="Raleway"/>
              </a:rPr>
              <a:t>Which</a:t>
            </a:r>
            <a:r>
              <a:rPr lang="tr-TR" sz="2800" dirty="0">
                <a:solidFill>
                  <a:srgbClr val="741B47"/>
                </a:solidFill>
                <a:latin typeface="Raleway"/>
                <a:ea typeface="Raleway"/>
                <a:cs typeface="Raleway"/>
                <a:sym typeface="Raleway"/>
              </a:rPr>
              <a:t> DBMS?</a:t>
            </a:r>
            <a:endParaRPr sz="2800" dirty="0">
              <a:solidFill>
                <a:srgbClr val="741B47"/>
              </a:solidFill>
              <a:latin typeface="Raleway"/>
              <a:ea typeface="Raleway"/>
              <a:cs typeface="Raleway"/>
              <a:sym typeface="Raleway"/>
            </a:endParaRPr>
          </a:p>
          <a:p>
            <a:pPr marL="0" lvl="0" indent="0" algn="l" rtl="0">
              <a:lnSpc>
                <a:spcPct val="110000"/>
              </a:lnSpc>
              <a:spcBef>
                <a:spcPts val="0"/>
              </a:spcBef>
              <a:spcAft>
                <a:spcPts val="0"/>
              </a:spcAft>
              <a:buNone/>
            </a:pPr>
            <a:endParaRPr sz="3600" dirty="0">
              <a:solidFill>
                <a:srgbClr val="3A3F50"/>
              </a:solidFill>
              <a:latin typeface="Raleway"/>
              <a:ea typeface="Raleway"/>
              <a:cs typeface="Raleway"/>
              <a:sym typeface="Raleway"/>
            </a:endParaRPr>
          </a:p>
        </p:txBody>
      </p:sp>
      <p:pic>
        <p:nvPicPr>
          <p:cNvPr id="6" name="Resim 5">
            <a:extLst>
              <a:ext uri="{FF2B5EF4-FFF2-40B4-BE49-F238E27FC236}">
                <a16:creationId xmlns:a16="http://schemas.microsoft.com/office/drawing/2014/main" id="{445359C8-8271-F843-2790-753EB70B17C0}"/>
              </a:ext>
            </a:extLst>
          </p:cNvPr>
          <p:cNvPicPr>
            <a:picLocks noChangeAspect="1"/>
          </p:cNvPicPr>
          <p:nvPr/>
        </p:nvPicPr>
        <p:blipFill>
          <a:blip r:embed="rId3"/>
          <a:stretch>
            <a:fillRect/>
          </a:stretch>
        </p:blipFill>
        <p:spPr>
          <a:xfrm>
            <a:off x="986009" y="692626"/>
            <a:ext cx="7467382" cy="3944124"/>
          </a:xfrm>
          <a:prstGeom prst="rect">
            <a:avLst/>
          </a:prstGeom>
        </p:spPr>
      </p:pic>
    </p:spTree>
    <p:extLst>
      <p:ext uri="{BB962C8B-B14F-4D97-AF65-F5344CB8AC3E}">
        <p14:creationId xmlns:p14="http://schemas.microsoft.com/office/powerpoint/2010/main" val="17416745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31"/>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tr-TR"/>
              <a:t>17</a:t>
            </a:fld>
            <a:endParaRPr/>
          </a:p>
        </p:txBody>
      </p:sp>
      <p:sp>
        <p:nvSpPr>
          <p:cNvPr id="189" name="Google Shape;189;p31"/>
          <p:cNvSpPr txBox="1">
            <a:spLocks noGrp="1"/>
          </p:cNvSpPr>
          <p:nvPr>
            <p:ph type="title"/>
          </p:nvPr>
        </p:nvSpPr>
        <p:spPr>
          <a:xfrm>
            <a:off x="431800" y="173800"/>
            <a:ext cx="7401300" cy="626400"/>
          </a:xfrm>
          <a:prstGeom prst="rect">
            <a:avLst/>
          </a:prstGeom>
          <a:noFill/>
          <a:ln>
            <a:noFill/>
          </a:ln>
        </p:spPr>
        <p:txBody>
          <a:bodyPr spcFirstLastPara="1" wrap="square" lIns="0" tIns="0" rIns="0" bIns="0" anchor="t" anchorCtr="0">
            <a:noAutofit/>
          </a:bodyPr>
          <a:lstStyle/>
          <a:p>
            <a:pPr marL="0" lvl="0" indent="0" algn="l" rtl="0">
              <a:lnSpc>
                <a:spcPct val="110000"/>
              </a:lnSpc>
              <a:spcBef>
                <a:spcPts val="0"/>
              </a:spcBef>
              <a:spcAft>
                <a:spcPts val="0"/>
              </a:spcAft>
              <a:buNone/>
            </a:pPr>
            <a:r>
              <a:rPr lang="tr-TR" sz="2800" dirty="0" err="1">
                <a:solidFill>
                  <a:srgbClr val="741B47"/>
                </a:solidFill>
                <a:latin typeface="Raleway"/>
                <a:ea typeface="Raleway"/>
                <a:cs typeface="Raleway"/>
                <a:sym typeface="Raleway"/>
              </a:rPr>
              <a:t>Which</a:t>
            </a:r>
            <a:r>
              <a:rPr lang="tr-TR" sz="2800" dirty="0">
                <a:solidFill>
                  <a:srgbClr val="741B47"/>
                </a:solidFill>
                <a:latin typeface="Raleway"/>
                <a:ea typeface="Raleway"/>
                <a:cs typeface="Raleway"/>
                <a:sym typeface="Raleway"/>
              </a:rPr>
              <a:t> DBMS?</a:t>
            </a:r>
            <a:endParaRPr sz="2800" dirty="0">
              <a:solidFill>
                <a:srgbClr val="741B47"/>
              </a:solidFill>
              <a:latin typeface="Raleway"/>
              <a:ea typeface="Raleway"/>
              <a:cs typeface="Raleway"/>
              <a:sym typeface="Raleway"/>
            </a:endParaRPr>
          </a:p>
          <a:p>
            <a:pPr marL="0" lvl="0" indent="0" algn="l" rtl="0">
              <a:lnSpc>
                <a:spcPct val="110000"/>
              </a:lnSpc>
              <a:spcBef>
                <a:spcPts val="0"/>
              </a:spcBef>
              <a:spcAft>
                <a:spcPts val="0"/>
              </a:spcAft>
              <a:buNone/>
            </a:pPr>
            <a:endParaRPr sz="3600" dirty="0">
              <a:solidFill>
                <a:srgbClr val="3A3F50"/>
              </a:solidFill>
              <a:latin typeface="Raleway"/>
              <a:ea typeface="Raleway"/>
              <a:cs typeface="Raleway"/>
              <a:sym typeface="Raleway"/>
            </a:endParaRPr>
          </a:p>
        </p:txBody>
      </p:sp>
      <p:pic>
        <p:nvPicPr>
          <p:cNvPr id="3" name="Resim 2">
            <a:extLst>
              <a:ext uri="{FF2B5EF4-FFF2-40B4-BE49-F238E27FC236}">
                <a16:creationId xmlns:a16="http://schemas.microsoft.com/office/drawing/2014/main" id="{3ECC17E5-7D9F-82C2-4311-B4D29AAD0C2E}"/>
              </a:ext>
            </a:extLst>
          </p:cNvPr>
          <p:cNvPicPr>
            <a:picLocks noChangeAspect="1"/>
          </p:cNvPicPr>
          <p:nvPr/>
        </p:nvPicPr>
        <p:blipFill>
          <a:blip r:embed="rId3"/>
          <a:stretch>
            <a:fillRect/>
          </a:stretch>
        </p:blipFill>
        <p:spPr>
          <a:xfrm>
            <a:off x="1310900" y="635903"/>
            <a:ext cx="7567316" cy="4000847"/>
          </a:xfrm>
          <a:prstGeom prst="rect">
            <a:avLst/>
          </a:prstGeom>
        </p:spPr>
      </p:pic>
    </p:spTree>
    <p:extLst>
      <p:ext uri="{BB962C8B-B14F-4D97-AF65-F5344CB8AC3E}">
        <p14:creationId xmlns:p14="http://schemas.microsoft.com/office/powerpoint/2010/main" val="4347737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32"/>
          <p:cNvSpPr txBox="1">
            <a:spLocks noGrp="1"/>
          </p:cNvSpPr>
          <p:nvPr>
            <p:ph type="sldNum" idx="12"/>
          </p:nvPr>
        </p:nvSpPr>
        <p:spPr>
          <a:xfrm>
            <a:off x="8909123" y="4934346"/>
            <a:ext cx="205500" cy="177600"/>
          </a:xfrm>
          <a:prstGeom prst="rect">
            <a:avLst/>
          </a:prstGeom>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tr-TR"/>
              <a:t>18</a:t>
            </a:fld>
            <a:endParaRPr/>
          </a:p>
        </p:txBody>
      </p:sp>
      <p:pic>
        <p:nvPicPr>
          <p:cNvPr id="199" name="Google Shape;199;p32"/>
          <p:cNvPicPr preferRelativeResize="0"/>
          <p:nvPr/>
        </p:nvPicPr>
        <p:blipFill>
          <a:blip r:embed="rId3">
            <a:alphaModFix/>
          </a:blip>
          <a:stretch>
            <a:fillRect/>
          </a:stretch>
        </p:blipFill>
        <p:spPr>
          <a:xfrm>
            <a:off x="3583413" y="881125"/>
            <a:ext cx="1977175" cy="934000"/>
          </a:xfrm>
          <a:prstGeom prst="rect">
            <a:avLst/>
          </a:prstGeom>
          <a:noFill/>
          <a:ln>
            <a:noFill/>
          </a:ln>
        </p:spPr>
      </p:pic>
      <p:sp>
        <p:nvSpPr>
          <p:cNvPr id="200" name="Google Shape;200;p32"/>
          <p:cNvSpPr txBox="1"/>
          <p:nvPr/>
        </p:nvSpPr>
        <p:spPr>
          <a:xfrm>
            <a:off x="279400" y="2030550"/>
            <a:ext cx="8629723" cy="205885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tr-TR" sz="2000" dirty="0">
                <a:latin typeface="Raleway"/>
                <a:ea typeface="Raleway"/>
                <a:cs typeface="Raleway"/>
                <a:sym typeface="Raleway"/>
              </a:rPr>
              <a:t>“</a:t>
            </a:r>
            <a:r>
              <a:rPr lang="tr-TR" sz="2000" dirty="0" err="1">
                <a:latin typeface="Raleway"/>
                <a:ea typeface="Raleway"/>
                <a:cs typeface="Raleway"/>
                <a:sym typeface="Raleway"/>
              </a:rPr>
              <a:t>SQLite</a:t>
            </a:r>
            <a:r>
              <a:rPr lang="tr-TR" sz="2000" dirty="0">
                <a:latin typeface="Raleway"/>
                <a:ea typeface="Raleway"/>
                <a:cs typeface="Raleway"/>
                <a:sym typeface="Raleway"/>
              </a:rPr>
              <a:t> is a C-</a:t>
            </a:r>
            <a:r>
              <a:rPr lang="tr-TR" sz="2000" dirty="0" err="1">
                <a:latin typeface="Raleway"/>
                <a:ea typeface="Raleway"/>
                <a:cs typeface="Raleway"/>
                <a:sym typeface="Raleway"/>
              </a:rPr>
              <a:t>language</a:t>
            </a:r>
            <a:r>
              <a:rPr lang="tr-TR" sz="2000" dirty="0">
                <a:latin typeface="Raleway"/>
                <a:ea typeface="Raleway"/>
                <a:cs typeface="Raleway"/>
                <a:sym typeface="Raleway"/>
              </a:rPr>
              <a:t> </a:t>
            </a:r>
            <a:r>
              <a:rPr lang="tr-TR" sz="2000" dirty="0" err="1">
                <a:latin typeface="Raleway"/>
                <a:ea typeface="Raleway"/>
                <a:cs typeface="Raleway"/>
                <a:sym typeface="Raleway"/>
              </a:rPr>
              <a:t>library</a:t>
            </a:r>
            <a:r>
              <a:rPr lang="tr-TR" sz="2000" dirty="0">
                <a:latin typeface="Raleway"/>
                <a:ea typeface="Raleway"/>
                <a:cs typeface="Raleway"/>
                <a:sym typeface="Raleway"/>
              </a:rPr>
              <a:t> </a:t>
            </a:r>
            <a:r>
              <a:rPr lang="tr-TR" sz="2000" dirty="0" err="1">
                <a:latin typeface="Raleway"/>
                <a:ea typeface="Raleway"/>
                <a:cs typeface="Raleway"/>
                <a:sym typeface="Raleway"/>
              </a:rPr>
              <a:t>that</a:t>
            </a:r>
            <a:r>
              <a:rPr lang="tr-TR" sz="2000" dirty="0">
                <a:latin typeface="Raleway"/>
                <a:ea typeface="Raleway"/>
                <a:cs typeface="Raleway"/>
                <a:sym typeface="Raleway"/>
              </a:rPr>
              <a:t> </a:t>
            </a:r>
            <a:r>
              <a:rPr lang="tr-TR" sz="2000" dirty="0" err="1">
                <a:latin typeface="Raleway"/>
                <a:ea typeface="Raleway"/>
                <a:cs typeface="Raleway"/>
                <a:sym typeface="Raleway"/>
              </a:rPr>
              <a:t>implements</a:t>
            </a:r>
            <a:r>
              <a:rPr lang="tr-TR" sz="2000" dirty="0">
                <a:latin typeface="Raleway"/>
                <a:ea typeface="Raleway"/>
                <a:cs typeface="Raleway"/>
                <a:sym typeface="Raleway"/>
              </a:rPr>
              <a:t> a </a:t>
            </a:r>
            <a:r>
              <a:rPr lang="tr-TR" sz="2000" dirty="0" err="1">
                <a:latin typeface="Raleway"/>
                <a:ea typeface="Raleway"/>
                <a:cs typeface="Raleway"/>
                <a:sym typeface="Raleway"/>
              </a:rPr>
              <a:t>small</a:t>
            </a:r>
            <a:r>
              <a:rPr lang="tr-TR" sz="2000" dirty="0">
                <a:latin typeface="Raleway"/>
                <a:ea typeface="Raleway"/>
                <a:cs typeface="Raleway"/>
                <a:sym typeface="Raleway"/>
              </a:rPr>
              <a:t>, </a:t>
            </a:r>
            <a:r>
              <a:rPr lang="tr-TR" sz="2000" dirty="0" err="1">
                <a:latin typeface="Raleway"/>
                <a:ea typeface="Raleway"/>
                <a:cs typeface="Raleway"/>
                <a:sym typeface="Raleway"/>
              </a:rPr>
              <a:t>fast</a:t>
            </a:r>
            <a:r>
              <a:rPr lang="tr-TR" sz="2000" dirty="0">
                <a:latin typeface="Raleway"/>
                <a:ea typeface="Raleway"/>
                <a:cs typeface="Raleway"/>
                <a:sym typeface="Raleway"/>
              </a:rPr>
              <a:t>, self-</a:t>
            </a:r>
            <a:r>
              <a:rPr lang="tr-TR" sz="2000" dirty="0" err="1">
                <a:latin typeface="Raleway"/>
                <a:ea typeface="Raleway"/>
                <a:cs typeface="Raleway"/>
                <a:sym typeface="Raleway"/>
              </a:rPr>
              <a:t>contained</a:t>
            </a:r>
            <a:r>
              <a:rPr lang="tr-TR" sz="2000" dirty="0">
                <a:latin typeface="Raleway"/>
                <a:ea typeface="Raleway"/>
                <a:cs typeface="Raleway"/>
                <a:sym typeface="Raleway"/>
              </a:rPr>
              <a:t>, </a:t>
            </a:r>
            <a:r>
              <a:rPr lang="tr-TR" sz="2000" dirty="0" err="1">
                <a:latin typeface="Raleway"/>
                <a:ea typeface="Raleway"/>
                <a:cs typeface="Raleway"/>
                <a:sym typeface="Raleway"/>
              </a:rPr>
              <a:t>serverless</a:t>
            </a:r>
            <a:r>
              <a:rPr lang="tr-TR" sz="2000" dirty="0">
                <a:latin typeface="Raleway"/>
                <a:ea typeface="Raleway"/>
                <a:cs typeface="Raleway"/>
                <a:sym typeface="Raleway"/>
              </a:rPr>
              <a:t>, </a:t>
            </a:r>
            <a:r>
              <a:rPr lang="tr-TR" sz="2000" dirty="0" err="1">
                <a:latin typeface="Raleway"/>
                <a:ea typeface="Raleway"/>
                <a:cs typeface="Raleway"/>
                <a:sym typeface="Raleway"/>
              </a:rPr>
              <a:t>high-reliability</a:t>
            </a:r>
            <a:r>
              <a:rPr lang="tr-TR" sz="2000" dirty="0">
                <a:latin typeface="Raleway"/>
                <a:ea typeface="Raleway"/>
                <a:cs typeface="Raleway"/>
                <a:sym typeface="Raleway"/>
              </a:rPr>
              <a:t>, </a:t>
            </a:r>
            <a:r>
              <a:rPr lang="tr-TR" sz="2000" dirty="0" err="1">
                <a:latin typeface="Raleway"/>
                <a:ea typeface="Raleway"/>
                <a:cs typeface="Raleway"/>
                <a:sym typeface="Raleway"/>
              </a:rPr>
              <a:t>full-featured</a:t>
            </a:r>
            <a:r>
              <a:rPr lang="tr-TR" sz="2000" dirty="0">
                <a:latin typeface="Raleway"/>
                <a:ea typeface="Raleway"/>
                <a:cs typeface="Raleway"/>
                <a:sym typeface="Raleway"/>
              </a:rPr>
              <a:t>, SQL </a:t>
            </a:r>
            <a:r>
              <a:rPr lang="tr-TR" sz="2000" dirty="0" err="1">
                <a:latin typeface="Raleway"/>
                <a:ea typeface="Raleway"/>
                <a:cs typeface="Raleway"/>
                <a:sym typeface="Raleway"/>
              </a:rPr>
              <a:t>database</a:t>
            </a:r>
            <a:r>
              <a:rPr lang="tr-TR" sz="2000" dirty="0">
                <a:latin typeface="Raleway"/>
                <a:ea typeface="Raleway"/>
                <a:cs typeface="Raleway"/>
                <a:sym typeface="Raleway"/>
              </a:rPr>
              <a:t> engine. </a:t>
            </a:r>
            <a:r>
              <a:rPr lang="tr-TR" sz="2000" dirty="0" err="1">
                <a:latin typeface="Raleway"/>
                <a:ea typeface="Raleway"/>
                <a:cs typeface="Raleway"/>
                <a:sym typeface="Raleway"/>
              </a:rPr>
              <a:t>SQLite</a:t>
            </a:r>
            <a:r>
              <a:rPr lang="tr-TR" sz="2000" dirty="0">
                <a:latin typeface="Raleway"/>
                <a:ea typeface="Raleway"/>
                <a:cs typeface="Raleway"/>
                <a:sym typeface="Raleway"/>
              </a:rPr>
              <a:t> is </a:t>
            </a:r>
            <a:r>
              <a:rPr lang="tr-TR" sz="2000" dirty="0" err="1">
                <a:latin typeface="Raleway"/>
                <a:ea typeface="Raleway"/>
                <a:cs typeface="Raleway"/>
                <a:sym typeface="Raleway"/>
              </a:rPr>
              <a:t>the</a:t>
            </a:r>
            <a:r>
              <a:rPr lang="tr-TR" sz="2000" dirty="0">
                <a:latin typeface="Raleway"/>
                <a:ea typeface="Raleway"/>
                <a:cs typeface="Raleway"/>
                <a:sym typeface="Raleway"/>
              </a:rPr>
              <a:t> </a:t>
            </a:r>
            <a:r>
              <a:rPr lang="tr-TR" sz="2000" b="1" dirty="0" err="1">
                <a:solidFill>
                  <a:srgbClr val="85200C"/>
                </a:solidFill>
                <a:latin typeface="Raleway"/>
                <a:ea typeface="Raleway"/>
                <a:cs typeface="Raleway"/>
                <a:sym typeface="Raleway"/>
              </a:rPr>
              <a:t>most</a:t>
            </a:r>
            <a:r>
              <a:rPr lang="tr-TR" sz="2000" b="1" dirty="0">
                <a:solidFill>
                  <a:srgbClr val="85200C"/>
                </a:solidFill>
                <a:latin typeface="Raleway"/>
                <a:ea typeface="Raleway"/>
                <a:cs typeface="Raleway"/>
                <a:sym typeface="Raleway"/>
              </a:rPr>
              <a:t> </a:t>
            </a:r>
            <a:r>
              <a:rPr lang="tr-TR" sz="2000" b="1" dirty="0" err="1">
                <a:solidFill>
                  <a:srgbClr val="85200C"/>
                </a:solidFill>
                <a:latin typeface="Raleway"/>
                <a:ea typeface="Raleway"/>
                <a:cs typeface="Raleway"/>
                <a:sym typeface="Raleway"/>
              </a:rPr>
              <a:t>used</a:t>
            </a:r>
            <a:r>
              <a:rPr lang="tr-TR" sz="2000" b="1" dirty="0">
                <a:solidFill>
                  <a:srgbClr val="85200C"/>
                </a:solidFill>
                <a:latin typeface="Raleway"/>
                <a:ea typeface="Raleway"/>
                <a:cs typeface="Raleway"/>
                <a:sym typeface="Raleway"/>
              </a:rPr>
              <a:t> </a:t>
            </a:r>
            <a:r>
              <a:rPr lang="tr-TR" sz="2000" b="1" dirty="0" err="1">
                <a:solidFill>
                  <a:srgbClr val="85200C"/>
                </a:solidFill>
                <a:latin typeface="Raleway"/>
                <a:ea typeface="Raleway"/>
                <a:cs typeface="Raleway"/>
                <a:sym typeface="Raleway"/>
              </a:rPr>
              <a:t>database</a:t>
            </a:r>
            <a:r>
              <a:rPr lang="tr-TR" sz="2000" b="1" dirty="0">
                <a:solidFill>
                  <a:srgbClr val="85200C"/>
                </a:solidFill>
                <a:latin typeface="Raleway"/>
                <a:ea typeface="Raleway"/>
                <a:cs typeface="Raleway"/>
                <a:sym typeface="Raleway"/>
              </a:rPr>
              <a:t> engine</a:t>
            </a:r>
            <a:r>
              <a:rPr lang="tr-TR" sz="2000" dirty="0">
                <a:latin typeface="Raleway"/>
                <a:ea typeface="Raleway"/>
                <a:cs typeface="Raleway"/>
                <a:sym typeface="Raleway"/>
              </a:rPr>
              <a:t> in </a:t>
            </a:r>
            <a:r>
              <a:rPr lang="tr-TR" sz="2000" dirty="0" err="1">
                <a:latin typeface="Raleway"/>
                <a:ea typeface="Raleway"/>
                <a:cs typeface="Raleway"/>
                <a:sym typeface="Raleway"/>
              </a:rPr>
              <a:t>the</a:t>
            </a:r>
            <a:r>
              <a:rPr lang="tr-TR" sz="2000" dirty="0">
                <a:latin typeface="Raleway"/>
                <a:ea typeface="Raleway"/>
                <a:cs typeface="Raleway"/>
                <a:sym typeface="Raleway"/>
              </a:rPr>
              <a:t> </a:t>
            </a:r>
            <a:r>
              <a:rPr lang="tr-TR" sz="2000" dirty="0" err="1">
                <a:latin typeface="Raleway"/>
                <a:ea typeface="Raleway"/>
                <a:cs typeface="Raleway"/>
                <a:sym typeface="Raleway"/>
              </a:rPr>
              <a:t>world</a:t>
            </a:r>
            <a:r>
              <a:rPr lang="tr-TR" sz="2000" dirty="0">
                <a:latin typeface="Raleway"/>
                <a:ea typeface="Raleway"/>
                <a:cs typeface="Raleway"/>
                <a:sym typeface="Raleway"/>
              </a:rPr>
              <a:t>. </a:t>
            </a:r>
            <a:r>
              <a:rPr lang="tr-TR" sz="2000" dirty="0" err="1">
                <a:latin typeface="Raleway"/>
                <a:ea typeface="Raleway"/>
                <a:cs typeface="Raleway"/>
                <a:sym typeface="Raleway"/>
              </a:rPr>
              <a:t>SQLite</a:t>
            </a:r>
            <a:r>
              <a:rPr lang="tr-TR" sz="2000" dirty="0">
                <a:latin typeface="Raleway"/>
                <a:ea typeface="Raleway"/>
                <a:cs typeface="Raleway"/>
                <a:sym typeface="Raleway"/>
              </a:rPr>
              <a:t> is </a:t>
            </a:r>
            <a:r>
              <a:rPr lang="tr-TR" sz="2000" dirty="0" err="1">
                <a:latin typeface="Raleway"/>
                <a:ea typeface="Raleway"/>
                <a:cs typeface="Raleway"/>
                <a:sym typeface="Raleway"/>
              </a:rPr>
              <a:t>built</a:t>
            </a:r>
            <a:r>
              <a:rPr lang="tr-TR" sz="2000" dirty="0">
                <a:latin typeface="Raleway"/>
                <a:ea typeface="Raleway"/>
                <a:cs typeface="Raleway"/>
                <a:sym typeface="Raleway"/>
              </a:rPr>
              <a:t> </a:t>
            </a:r>
            <a:r>
              <a:rPr lang="tr-TR" sz="2000" dirty="0" err="1">
                <a:latin typeface="Raleway"/>
                <a:ea typeface="Raleway"/>
                <a:cs typeface="Raleway"/>
                <a:sym typeface="Raleway"/>
              </a:rPr>
              <a:t>into</a:t>
            </a:r>
            <a:r>
              <a:rPr lang="tr-TR" sz="2000" dirty="0">
                <a:latin typeface="Raleway"/>
                <a:ea typeface="Raleway"/>
                <a:cs typeface="Raleway"/>
                <a:sym typeface="Raleway"/>
              </a:rPr>
              <a:t> </a:t>
            </a:r>
            <a:r>
              <a:rPr lang="tr-TR" sz="2000" b="1" dirty="0" err="1">
                <a:solidFill>
                  <a:srgbClr val="A61C00"/>
                </a:solidFill>
                <a:latin typeface="Raleway"/>
                <a:ea typeface="Raleway"/>
                <a:cs typeface="Raleway"/>
                <a:sym typeface="Raleway"/>
              </a:rPr>
              <a:t>all</a:t>
            </a:r>
            <a:r>
              <a:rPr lang="tr-TR" sz="2000" b="1" dirty="0">
                <a:solidFill>
                  <a:srgbClr val="A61C00"/>
                </a:solidFill>
                <a:latin typeface="Raleway"/>
                <a:ea typeface="Raleway"/>
                <a:cs typeface="Raleway"/>
                <a:sym typeface="Raleway"/>
              </a:rPr>
              <a:t> mobile </a:t>
            </a:r>
            <a:r>
              <a:rPr lang="tr-TR" sz="2000" b="1" dirty="0" err="1">
                <a:solidFill>
                  <a:srgbClr val="A61C00"/>
                </a:solidFill>
                <a:latin typeface="Raleway"/>
                <a:ea typeface="Raleway"/>
                <a:cs typeface="Raleway"/>
                <a:sym typeface="Raleway"/>
              </a:rPr>
              <a:t>phones</a:t>
            </a:r>
            <a:r>
              <a:rPr lang="tr-TR" sz="2000" dirty="0">
                <a:latin typeface="Raleway"/>
                <a:ea typeface="Raleway"/>
                <a:cs typeface="Raleway"/>
                <a:sym typeface="Raleway"/>
              </a:rPr>
              <a:t> </a:t>
            </a:r>
            <a:r>
              <a:rPr lang="tr-TR" sz="2000" dirty="0" err="1">
                <a:latin typeface="Raleway"/>
                <a:ea typeface="Raleway"/>
                <a:cs typeface="Raleway"/>
                <a:sym typeface="Raleway"/>
              </a:rPr>
              <a:t>and</a:t>
            </a:r>
            <a:r>
              <a:rPr lang="tr-TR" sz="2000" dirty="0">
                <a:latin typeface="Raleway"/>
                <a:ea typeface="Raleway"/>
                <a:cs typeface="Raleway"/>
                <a:sym typeface="Raleway"/>
              </a:rPr>
              <a:t> </a:t>
            </a:r>
            <a:r>
              <a:rPr lang="tr-TR" sz="2000" b="1" dirty="0" err="1">
                <a:solidFill>
                  <a:srgbClr val="A61C00"/>
                </a:solidFill>
                <a:latin typeface="Raleway"/>
                <a:ea typeface="Raleway"/>
                <a:cs typeface="Raleway"/>
                <a:sym typeface="Raleway"/>
              </a:rPr>
              <a:t>most</a:t>
            </a:r>
            <a:r>
              <a:rPr lang="tr-TR" sz="2000" b="1" dirty="0">
                <a:solidFill>
                  <a:srgbClr val="A61C00"/>
                </a:solidFill>
                <a:latin typeface="Raleway"/>
                <a:ea typeface="Raleway"/>
                <a:cs typeface="Raleway"/>
                <a:sym typeface="Raleway"/>
              </a:rPr>
              <a:t> </a:t>
            </a:r>
            <a:r>
              <a:rPr lang="tr-TR" sz="2000" b="1" dirty="0" err="1">
                <a:solidFill>
                  <a:srgbClr val="A61C00"/>
                </a:solidFill>
                <a:latin typeface="Raleway"/>
                <a:ea typeface="Raleway"/>
                <a:cs typeface="Raleway"/>
                <a:sym typeface="Raleway"/>
              </a:rPr>
              <a:t>computers</a:t>
            </a:r>
            <a:r>
              <a:rPr lang="tr-TR" sz="2000" dirty="0">
                <a:latin typeface="Raleway"/>
                <a:ea typeface="Raleway"/>
                <a:cs typeface="Raleway"/>
                <a:sym typeface="Raleway"/>
              </a:rPr>
              <a:t> </a:t>
            </a:r>
            <a:r>
              <a:rPr lang="tr-TR" sz="2000" dirty="0" err="1">
                <a:latin typeface="Raleway"/>
                <a:ea typeface="Raleway"/>
                <a:cs typeface="Raleway"/>
                <a:sym typeface="Raleway"/>
              </a:rPr>
              <a:t>and</a:t>
            </a:r>
            <a:r>
              <a:rPr lang="tr-TR" sz="2000" dirty="0">
                <a:latin typeface="Raleway"/>
                <a:ea typeface="Raleway"/>
                <a:cs typeface="Raleway"/>
                <a:sym typeface="Raleway"/>
              </a:rPr>
              <a:t> </a:t>
            </a:r>
            <a:r>
              <a:rPr lang="tr-TR" sz="2000" dirty="0" err="1">
                <a:latin typeface="Raleway"/>
                <a:ea typeface="Raleway"/>
                <a:cs typeface="Raleway"/>
                <a:sym typeface="Raleway"/>
              </a:rPr>
              <a:t>comes</a:t>
            </a:r>
            <a:r>
              <a:rPr lang="tr-TR" sz="2000" dirty="0">
                <a:latin typeface="Raleway"/>
                <a:ea typeface="Raleway"/>
                <a:cs typeface="Raleway"/>
                <a:sym typeface="Raleway"/>
              </a:rPr>
              <a:t> </a:t>
            </a:r>
            <a:r>
              <a:rPr lang="tr-TR" sz="2000" dirty="0" err="1">
                <a:latin typeface="Raleway"/>
                <a:ea typeface="Raleway"/>
                <a:cs typeface="Raleway"/>
                <a:sym typeface="Raleway"/>
              </a:rPr>
              <a:t>bundled</a:t>
            </a:r>
            <a:r>
              <a:rPr lang="tr-TR" sz="2000" dirty="0">
                <a:latin typeface="Raleway"/>
                <a:ea typeface="Raleway"/>
                <a:cs typeface="Raleway"/>
                <a:sym typeface="Raleway"/>
              </a:rPr>
              <a:t> inside </a:t>
            </a:r>
            <a:r>
              <a:rPr lang="tr-TR" sz="2000" dirty="0" err="1">
                <a:latin typeface="Raleway"/>
                <a:ea typeface="Raleway"/>
                <a:cs typeface="Raleway"/>
                <a:sym typeface="Raleway"/>
              </a:rPr>
              <a:t>countless</a:t>
            </a:r>
            <a:r>
              <a:rPr lang="tr-TR" sz="2000" dirty="0">
                <a:latin typeface="Raleway"/>
                <a:ea typeface="Raleway"/>
                <a:cs typeface="Raleway"/>
                <a:sym typeface="Raleway"/>
              </a:rPr>
              <a:t> </a:t>
            </a:r>
            <a:r>
              <a:rPr lang="tr-TR" sz="2000" dirty="0" err="1">
                <a:latin typeface="Raleway"/>
                <a:ea typeface="Raleway"/>
                <a:cs typeface="Raleway"/>
                <a:sym typeface="Raleway"/>
              </a:rPr>
              <a:t>other</a:t>
            </a:r>
            <a:r>
              <a:rPr lang="tr-TR" sz="2000" dirty="0">
                <a:latin typeface="Raleway"/>
                <a:ea typeface="Raleway"/>
                <a:cs typeface="Raleway"/>
                <a:sym typeface="Raleway"/>
              </a:rPr>
              <a:t> </a:t>
            </a:r>
            <a:r>
              <a:rPr lang="tr-TR" sz="2000" dirty="0" err="1">
                <a:latin typeface="Raleway"/>
                <a:ea typeface="Raleway"/>
                <a:cs typeface="Raleway"/>
                <a:sym typeface="Raleway"/>
              </a:rPr>
              <a:t>applications</a:t>
            </a:r>
            <a:r>
              <a:rPr lang="tr-TR" sz="2000" dirty="0">
                <a:latin typeface="Raleway"/>
                <a:ea typeface="Raleway"/>
                <a:cs typeface="Raleway"/>
                <a:sym typeface="Raleway"/>
              </a:rPr>
              <a:t> </a:t>
            </a:r>
            <a:r>
              <a:rPr lang="tr-TR" sz="2000" dirty="0" err="1">
                <a:latin typeface="Raleway"/>
                <a:ea typeface="Raleway"/>
                <a:cs typeface="Raleway"/>
                <a:sym typeface="Raleway"/>
              </a:rPr>
              <a:t>that</a:t>
            </a:r>
            <a:r>
              <a:rPr lang="tr-TR" sz="2000" dirty="0">
                <a:latin typeface="Raleway"/>
                <a:ea typeface="Raleway"/>
                <a:cs typeface="Raleway"/>
                <a:sym typeface="Raleway"/>
              </a:rPr>
              <a:t> </a:t>
            </a:r>
            <a:r>
              <a:rPr lang="tr-TR" sz="2000" dirty="0" err="1">
                <a:latin typeface="Raleway"/>
                <a:ea typeface="Raleway"/>
                <a:cs typeface="Raleway"/>
                <a:sym typeface="Raleway"/>
              </a:rPr>
              <a:t>people</a:t>
            </a:r>
            <a:r>
              <a:rPr lang="tr-TR" sz="2000" dirty="0">
                <a:latin typeface="Raleway"/>
                <a:ea typeface="Raleway"/>
                <a:cs typeface="Raleway"/>
                <a:sym typeface="Raleway"/>
              </a:rPr>
              <a:t> </a:t>
            </a:r>
            <a:r>
              <a:rPr lang="tr-TR" sz="2000" dirty="0" err="1">
                <a:latin typeface="Raleway"/>
                <a:ea typeface="Raleway"/>
                <a:cs typeface="Raleway"/>
                <a:sym typeface="Raleway"/>
              </a:rPr>
              <a:t>use</a:t>
            </a:r>
            <a:r>
              <a:rPr lang="tr-TR" sz="2000" dirty="0">
                <a:latin typeface="Raleway"/>
                <a:ea typeface="Raleway"/>
                <a:cs typeface="Raleway"/>
                <a:sym typeface="Raleway"/>
              </a:rPr>
              <a:t> </a:t>
            </a:r>
            <a:r>
              <a:rPr lang="tr-TR" sz="2000" dirty="0" err="1">
                <a:latin typeface="Raleway"/>
                <a:ea typeface="Raleway"/>
                <a:cs typeface="Raleway"/>
                <a:sym typeface="Raleway"/>
              </a:rPr>
              <a:t>every</a:t>
            </a:r>
            <a:r>
              <a:rPr lang="tr-TR" sz="2000" dirty="0">
                <a:latin typeface="Raleway"/>
                <a:ea typeface="Raleway"/>
                <a:cs typeface="Raleway"/>
                <a:sym typeface="Raleway"/>
              </a:rPr>
              <a:t> </a:t>
            </a:r>
            <a:r>
              <a:rPr lang="tr-TR" sz="2000" dirty="0" err="1">
                <a:latin typeface="Raleway"/>
                <a:ea typeface="Raleway"/>
                <a:cs typeface="Raleway"/>
                <a:sym typeface="Raleway"/>
              </a:rPr>
              <a:t>day</a:t>
            </a:r>
            <a:r>
              <a:rPr lang="tr-TR" sz="2000" dirty="0">
                <a:latin typeface="Raleway"/>
                <a:ea typeface="Raleway"/>
                <a:cs typeface="Raleway"/>
                <a:sym typeface="Raleway"/>
              </a:rPr>
              <a:t>.”</a:t>
            </a:r>
            <a:endParaRPr sz="2000" dirty="0">
              <a:latin typeface="Raleway"/>
              <a:ea typeface="Raleway"/>
              <a:cs typeface="Raleway"/>
              <a:sym typeface="Raleway"/>
            </a:endParaRPr>
          </a:p>
        </p:txBody>
      </p:sp>
      <p:sp>
        <p:nvSpPr>
          <p:cNvPr id="2" name="Google Shape;189;p31">
            <a:extLst>
              <a:ext uri="{FF2B5EF4-FFF2-40B4-BE49-F238E27FC236}">
                <a16:creationId xmlns:a16="http://schemas.microsoft.com/office/drawing/2014/main" id="{2D1BF453-7F46-530E-1991-AA3D185A5495}"/>
              </a:ext>
            </a:extLst>
          </p:cNvPr>
          <p:cNvSpPr txBox="1">
            <a:spLocks noGrp="1"/>
          </p:cNvSpPr>
          <p:nvPr>
            <p:ph type="title"/>
          </p:nvPr>
        </p:nvSpPr>
        <p:spPr>
          <a:xfrm>
            <a:off x="431800" y="173800"/>
            <a:ext cx="7401300" cy="626400"/>
          </a:xfrm>
          <a:prstGeom prst="rect">
            <a:avLst/>
          </a:prstGeom>
          <a:noFill/>
          <a:ln>
            <a:noFill/>
          </a:ln>
        </p:spPr>
        <p:txBody>
          <a:bodyPr spcFirstLastPara="1" wrap="square" lIns="0" tIns="0" rIns="0" bIns="0" anchor="t" anchorCtr="0">
            <a:noAutofit/>
          </a:bodyPr>
          <a:lstStyle/>
          <a:p>
            <a:pPr marL="0" lvl="0" indent="0" algn="l" rtl="0">
              <a:lnSpc>
                <a:spcPct val="110000"/>
              </a:lnSpc>
              <a:spcBef>
                <a:spcPts val="0"/>
              </a:spcBef>
              <a:spcAft>
                <a:spcPts val="0"/>
              </a:spcAft>
              <a:buNone/>
            </a:pPr>
            <a:r>
              <a:rPr lang="en-US" sz="2800" dirty="0">
                <a:solidFill>
                  <a:srgbClr val="741B47"/>
                </a:solidFill>
                <a:latin typeface="Raleway"/>
                <a:ea typeface="Raleway"/>
                <a:cs typeface="Raleway"/>
                <a:sym typeface="Raleway"/>
              </a:rPr>
              <a:t>Which DBMS will we use in the lesson?</a:t>
            </a:r>
            <a:endParaRPr sz="3600" dirty="0">
              <a:solidFill>
                <a:srgbClr val="3A3F50"/>
              </a:solidFill>
              <a:latin typeface="Raleway"/>
              <a:ea typeface="Raleway"/>
              <a:cs typeface="Raleway"/>
              <a:sym typeface="Raleway"/>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34"/>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tr-TR"/>
              <a:t>19</a:t>
            </a:fld>
            <a:endParaRPr/>
          </a:p>
        </p:txBody>
      </p:sp>
      <p:sp>
        <p:nvSpPr>
          <p:cNvPr id="214" name="Google Shape;214;p34"/>
          <p:cNvSpPr txBox="1"/>
          <p:nvPr/>
        </p:nvSpPr>
        <p:spPr>
          <a:xfrm>
            <a:off x="431800" y="173800"/>
            <a:ext cx="56409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sz="4000">
                <a:solidFill>
                  <a:srgbClr val="741B47"/>
                </a:solidFill>
                <a:latin typeface="Raleway"/>
                <a:ea typeface="Raleway"/>
                <a:cs typeface="Raleway"/>
                <a:sym typeface="Raleway"/>
              </a:rPr>
              <a:t>What is in a database?</a:t>
            </a:r>
            <a:endParaRPr sz="4800" b="0" i="0" u="none" strike="noStrike" cap="none">
              <a:solidFill>
                <a:srgbClr val="419ED3"/>
              </a:solidFill>
              <a:latin typeface="Raleway SemiBold"/>
              <a:ea typeface="Raleway SemiBold"/>
              <a:cs typeface="Raleway SemiBold"/>
              <a:sym typeface="Raleway SemiBold"/>
            </a:endParaRPr>
          </a:p>
        </p:txBody>
      </p:sp>
      <p:pic>
        <p:nvPicPr>
          <p:cNvPr id="215" name="Google Shape;215;p34"/>
          <p:cNvPicPr preferRelativeResize="0"/>
          <p:nvPr/>
        </p:nvPicPr>
        <p:blipFill>
          <a:blip r:embed="rId3">
            <a:alphaModFix/>
          </a:blip>
          <a:stretch>
            <a:fillRect/>
          </a:stretch>
        </p:blipFill>
        <p:spPr>
          <a:xfrm>
            <a:off x="3233225" y="748213"/>
            <a:ext cx="5155651" cy="3647075"/>
          </a:xfrm>
          <a:prstGeom prst="rect">
            <a:avLst/>
          </a:prstGeom>
          <a:noFill/>
          <a:ln>
            <a:noFill/>
          </a:ln>
        </p:spPr>
      </p:pic>
      <p:pic>
        <p:nvPicPr>
          <p:cNvPr id="216" name="Google Shape;216;p34"/>
          <p:cNvPicPr preferRelativeResize="0"/>
          <p:nvPr/>
        </p:nvPicPr>
        <p:blipFill>
          <a:blip r:embed="rId4">
            <a:alphaModFix/>
          </a:blip>
          <a:stretch>
            <a:fillRect/>
          </a:stretch>
        </p:blipFill>
        <p:spPr>
          <a:xfrm>
            <a:off x="278700" y="1369625"/>
            <a:ext cx="2443400" cy="21967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6EABCD"/>
        </a:solidFill>
        <a:effectLst/>
      </p:bgPr>
    </p:bg>
    <p:spTree>
      <p:nvGrpSpPr>
        <p:cNvPr id="1" name="Shape 102"/>
        <p:cNvGrpSpPr/>
        <p:nvPr/>
      </p:nvGrpSpPr>
      <p:grpSpPr>
        <a:xfrm>
          <a:off x="0" y="0"/>
          <a:ext cx="0" cy="0"/>
          <a:chOff x="0" y="0"/>
          <a:chExt cx="0" cy="0"/>
        </a:xfrm>
      </p:grpSpPr>
      <p:sp>
        <p:nvSpPr>
          <p:cNvPr id="103" name="Google Shape;103;p21"/>
          <p:cNvSpPr/>
          <p:nvPr/>
        </p:nvSpPr>
        <p:spPr>
          <a:xfrm>
            <a:off x="220050" y="255025"/>
            <a:ext cx="8703900" cy="44754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21"/>
          <p:cNvSpPr txBox="1">
            <a:spLocks noGrp="1"/>
          </p:cNvSpPr>
          <p:nvPr>
            <p:ph type="title"/>
          </p:nvPr>
        </p:nvSpPr>
        <p:spPr>
          <a:xfrm>
            <a:off x="520950" y="428125"/>
            <a:ext cx="8102100" cy="464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tr-TR" sz="2300">
                <a:solidFill>
                  <a:srgbClr val="0A3534"/>
                </a:solidFill>
                <a:latin typeface="Proxima Nova Semibold"/>
                <a:ea typeface="Proxima Nova Semibold"/>
                <a:cs typeface="Proxima Nova Semibold"/>
                <a:sym typeface="Proxima Nova Semibold"/>
              </a:rPr>
              <a:t>Did you complete the pre-class activity?</a:t>
            </a:r>
            <a:endParaRPr sz="2400"/>
          </a:p>
        </p:txBody>
      </p:sp>
      <p:pic>
        <p:nvPicPr>
          <p:cNvPr id="105" name="Google Shape;105;p21"/>
          <p:cNvPicPr preferRelativeResize="0"/>
          <p:nvPr/>
        </p:nvPicPr>
        <p:blipFill rotWithShape="1">
          <a:blip r:embed="rId3">
            <a:alphaModFix/>
          </a:blip>
          <a:srcRect l="29" r="39"/>
          <a:stretch/>
        </p:blipFill>
        <p:spPr>
          <a:xfrm>
            <a:off x="520950" y="872093"/>
            <a:ext cx="8102100" cy="3704114"/>
          </a:xfrm>
          <a:prstGeom prst="rect">
            <a:avLst/>
          </a:prstGeom>
          <a:noFill/>
          <a:ln>
            <a:noFill/>
          </a:ln>
        </p:spPr>
      </p:pic>
      <p:pic>
        <p:nvPicPr>
          <p:cNvPr id="106" name="Google Shape;106;p21">
            <a:hlinkClick r:id="rId4"/>
          </p:cNvPr>
          <p:cNvPicPr preferRelativeResize="0"/>
          <p:nvPr/>
        </p:nvPicPr>
        <p:blipFill>
          <a:blip r:embed="rId5">
            <a:alphaModFix/>
          </a:blip>
          <a:stretch>
            <a:fillRect/>
          </a:stretch>
        </p:blipFill>
        <p:spPr>
          <a:xfrm>
            <a:off x="0" y="4429125"/>
            <a:ext cx="9144000" cy="714375"/>
          </a:xfrm>
          <a:prstGeom prst="rect">
            <a:avLst/>
          </a:prstGeom>
          <a:noFill/>
          <a:ln>
            <a:noFill/>
          </a:ln>
        </p:spPr>
      </p:pic>
      <p:pic>
        <p:nvPicPr>
          <p:cNvPr id="107" name="Google Shape;107;p21"/>
          <p:cNvPicPr preferRelativeResize="0"/>
          <p:nvPr/>
        </p:nvPicPr>
        <p:blipFill>
          <a:blip r:embed="rId6">
            <a:alphaModFix/>
          </a:blip>
          <a:stretch>
            <a:fillRect/>
          </a:stretch>
        </p:blipFill>
        <p:spPr>
          <a:xfrm>
            <a:off x="786375" y="1524775"/>
            <a:ext cx="2411775" cy="2411750"/>
          </a:xfrm>
          <a:prstGeom prst="rect">
            <a:avLst/>
          </a:prstGeom>
          <a:noFill/>
          <a:ln>
            <a:noFill/>
          </a:ln>
        </p:spPr>
      </p:pic>
      <p:pic>
        <p:nvPicPr>
          <p:cNvPr id="108" name="Google Shape;108;p21"/>
          <p:cNvPicPr preferRelativeResize="0"/>
          <p:nvPr/>
        </p:nvPicPr>
        <p:blipFill>
          <a:blip r:embed="rId7">
            <a:alphaModFix/>
          </a:blip>
          <a:stretch>
            <a:fillRect/>
          </a:stretch>
        </p:blipFill>
        <p:spPr>
          <a:xfrm>
            <a:off x="5954200" y="1524763"/>
            <a:ext cx="2411775" cy="2411775"/>
          </a:xfrm>
          <a:prstGeom prst="rect">
            <a:avLst/>
          </a:prstGeom>
          <a:noFill/>
          <a:ln>
            <a:noFill/>
          </a:ln>
        </p:spPr>
      </p:pic>
      <p:sp>
        <p:nvSpPr>
          <p:cNvPr id="109" name="Google Shape;109;p21">
            <a:hlinkClick r:id="rId8"/>
          </p:cNvPr>
          <p:cNvSpPr/>
          <p:nvPr/>
        </p:nvSpPr>
        <p:spPr>
          <a:xfrm>
            <a:off x="-63500" y="-63500"/>
            <a:ext cx="12600" cy="12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35"/>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tr-TR"/>
              <a:t>20</a:t>
            </a:fld>
            <a:endParaRPr/>
          </a:p>
        </p:txBody>
      </p:sp>
      <p:sp>
        <p:nvSpPr>
          <p:cNvPr id="222" name="Google Shape;222;p35"/>
          <p:cNvSpPr txBox="1"/>
          <p:nvPr/>
        </p:nvSpPr>
        <p:spPr>
          <a:xfrm>
            <a:off x="431800" y="173800"/>
            <a:ext cx="56409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sz="4000">
                <a:solidFill>
                  <a:srgbClr val="741B47"/>
                </a:solidFill>
                <a:latin typeface="Raleway"/>
                <a:ea typeface="Raleway"/>
                <a:cs typeface="Raleway"/>
                <a:sym typeface="Raleway"/>
              </a:rPr>
              <a:t>What is in a database?</a:t>
            </a:r>
            <a:endParaRPr sz="4800" b="0" i="0" u="none" strike="noStrike" cap="none">
              <a:solidFill>
                <a:srgbClr val="419ED3"/>
              </a:solidFill>
              <a:latin typeface="Raleway SemiBold"/>
              <a:ea typeface="Raleway SemiBold"/>
              <a:cs typeface="Raleway SemiBold"/>
              <a:sym typeface="Raleway SemiBold"/>
            </a:endParaRPr>
          </a:p>
        </p:txBody>
      </p:sp>
      <p:pic>
        <p:nvPicPr>
          <p:cNvPr id="223" name="Google Shape;223;p35"/>
          <p:cNvPicPr preferRelativeResize="0"/>
          <p:nvPr/>
        </p:nvPicPr>
        <p:blipFill>
          <a:blip r:embed="rId3">
            <a:alphaModFix/>
          </a:blip>
          <a:stretch>
            <a:fillRect/>
          </a:stretch>
        </p:blipFill>
        <p:spPr>
          <a:xfrm>
            <a:off x="278700" y="1369625"/>
            <a:ext cx="2443400" cy="2196750"/>
          </a:xfrm>
          <a:prstGeom prst="rect">
            <a:avLst/>
          </a:prstGeom>
          <a:noFill/>
          <a:ln>
            <a:noFill/>
          </a:ln>
        </p:spPr>
      </p:pic>
      <p:pic>
        <p:nvPicPr>
          <p:cNvPr id="224" name="Google Shape;224;p35"/>
          <p:cNvPicPr preferRelativeResize="0"/>
          <p:nvPr/>
        </p:nvPicPr>
        <p:blipFill>
          <a:blip r:embed="rId4">
            <a:alphaModFix/>
          </a:blip>
          <a:stretch>
            <a:fillRect/>
          </a:stretch>
        </p:blipFill>
        <p:spPr>
          <a:xfrm>
            <a:off x="2874500" y="952600"/>
            <a:ext cx="5622126" cy="3395003"/>
          </a:xfrm>
          <a:prstGeom prst="rect">
            <a:avLst/>
          </a:prstGeom>
          <a:noFill/>
          <a:ln>
            <a:noFill/>
          </a:ln>
        </p:spPr>
      </p:pic>
      <p:sp>
        <p:nvSpPr>
          <p:cNvPr id="225" name="Google Shape;225;p35"/>
          <p:cNvSpPr txBox="1"/>
          <p:nvPr/>
        </p:nvSpPr>
        <p:spPr>
          <a:xfrm>
            <a:off x="4729925" y="4517200"/>
            <a:ext cx="1760100" cy="2640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sz="1800" b="1">
                <a:solidFill>
                  <a:srgbClr val="741B47"/>
                </a:solidFill>
                <a:latin typeface="Raleway"/>
                <a:ea typeface="Raleway"/>
                <a:cs typeface="Raleway"/>
                <a:sym typeface="Raleway"/>
              </a:rPr>
              <a:t>employee table</a:t>
            </a:r>
            <a:endParaRPr sz="2600" b="1" i="0" u="none" strike="noStrike" cap="none">
              <a:solidFill>
                <a:srgbClr val="419ED3"/>
              </a:solidFill>
              <a:latin typeface="Raleway"/>
              <a:ea typeface="Raleway"/>
              <a:cs typeface="Raleway"/>
              <a:sym typeface="Raleway"/>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p38"/>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tr-TR"/>
              <a:t>21</a:t>
            </a:fld>
            <a:endParaRPr/>
          </a:p>
        </p:txBody>
      </p:sp>
      <p:sp>
        <p:nvSpPr>
          <p:cNvPr id="245" name="Google Shape;245;p38"/>
          <p:cNvSpPr/>
          <p:nvPr/>
        </p:nvSpPr>
        <p:spPr>
          <a:xfrm>
            <a:off x="5229108" y="1842887"/>
            <a:ext cx="1270407" cy="512007"/>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6" name="Google Shape;246;p38"/>
          <p:cNvSpPr/>
          <p:nvPr/>
        </p:nvSpPr>
        <p:spPr>
          <a:xfrm>
            <a:off x="288363" y="4712969"/>
            <a:ext cx="1017396" cy="467349"/>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7" name="Google Shape;247;p38"/>
          <p:cNvSpPr txBox="1"/>
          <p:nvPr/>
        </p:nvSpPr>
        <p:spPr>
          <a:xfrm>
            <a:off x="357656" y="204553"/>
            <a:ext cx="7958439" cy="6263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Clr>
                <a:srgbClr val="000000"/>
              </a:buClr>
              <a:buSzPts val="4800"/>
              <a:buFont typeface="Arial"/>
              <a:buNone/>
            </a:pPr>
            <a:r>
              <a:rPr lang="tr-TR" sz="4000">
                <a:solidFill>
                  <a:srgbClr val="741B47"/>
                </a:solidFill>
                <a:latin typeface="Raleway"/>
                <a:ea typeface="Raleway"/>
                <a:cs typeface="Raleway"/>
                <a:sym typeface="Raleway"/>
              </a:rPr>
              <a:t>Structured Query Language (SQL)</a:t>
            </a:r>
            <a:endParaRPr sz="4800" i="0" u="none" strike="noStrike" cap="none">
              <a:solidFill>
                <a:srgbClr val="409ACE"/>
              </a:solidFill>
              <a:latin typeface="Raleway SemiBold"/>
              <a:ea typeface="Raleway SemiBold"/>
              <a:cs typeface="Raleway SemiBold"/>
              <a:sym typeface="Raleway SemiBold"/>
            </a:endParaRPr>
          </a:p>
        </p:txBody>
      </p:sp>
      <p:pic>
        <p:nvPicPr>
          <p:cNvPr id="248" name="Google Shape;248;p38"/>
          <p:cNvPicPr preferRelativeResize="0"/>
          <p:nvPr/>
        </p:nvPicPr>
        <p:blipFill>
          <a:blip r:embed="rId3">
            <a:alphaModFix/>
          </a:blip>
          <a:stretch>
            <a:fillRect/>
          </a:stretch>
        </p:blipFill>
        <p:spPr>
          <a:xfrm>
            <a:off x="970775" y="907049"/>
            <a:ext cx="6732200" cy="3729725"/>
          </a:xfrm>
          <a:prstGeom prst="rect">
            <a:avLst/>
          </a:prstGeom>
          <a:noFill/>
          <a:ln>
            <a:noFill/>
          </a:ln>
        </p:spPr>
      </p:pic>
      <p:sp>
        <p:nvSpPr>
          <p:cNvPr id="249" name="Google Shape;249;p38"/>
          <p:cNvSpPr txBox="1"/>
          <p:nvPr/>
        </p:nvSpPr>
        <p:spPr>
          <a:xfrm>
            <a:off x="2838625" y="1132863"/>
            <a:ext cx="3000000" cy="453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tr-TR" sz="1750" b="1">
                <a:solidFill>
                  <a:srgbClr val="FF0000"/>
                </a:solidFill>
                <a:highlight>
                  <a:schemeClr val="lt1"/>
                </a:highlight>
              </a:rPr>
              <a:t>CRUD </a:t>
            </a:r>
            <a:endParaRPr sz="1700" b="1">
              <a:solidFill>
                <a:srgbClr val="FF0000"/>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36"/>
          <p:cNvSpPr txBox="1">
            <a:spLocks noGrp="1"/>
          </p:cNvSpPr>
          <p:nvPr>
            <p:ph type="sldNum" idx="12"/>
          </p:nvPr>
        </p:nvSpPr>
        <p:spPr>
          <a:xfrm>
            <a:off x="8909123" y="4934346"/>
            <a:ext cx="205500" cy="177600"/>
          </a:xfrm>
          <a:prstGeom prst="rect">
            <a:avLst/>
          </a:prstGeom>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tr-TR"/>
              <a:t>22</a:t>
            </a:fld>
            <a:endParaRPr/>
          </a:p>
        </p:txBody>
      </p:sp>
      <p:pic>
        <p:nvPicPr>
          <p:cNvPr id="231" name="Google Shape;231;p36"/>
          <p:cNvPicPr preferRelativeResize="0"/>
          <p:nvPr/>
        </p:nvPicPr>
        <p:blipFill>
          <a:blip r:embed="rId3">
            <a:alphaModFix/>
          </a:blip>
          <a:stretch>
            <a:fillRect/>
          </a:stretch>
        </p:blipFill>
        <p:spPr>
          <a:xfrm>
            <a:off x="2171700" y="1260992"/>
            <a:ext cx="3901002" cy="3407281"/>
          </a:xfrm>
          <a:prstGeom prst="rect">
            <a:avLst/>
          </a:prstGeom>
          <a:noFill/>
          <a:ln>
            <a:noFill/>
          </a:ln>
        </p:spPr>
      </p:pic>
      <p:sp>
        <p:nvSpPr>
          <p:cNvPr id="232" name="Google Shape;232;p36"/>
          <p:cNvSpPr txBox="1"/>
          <p:nvPr/>
        </p:nvSpPr>
        <p:spPr>
          <a:xfrm>
            <a:off x="431800" y="173800"/>
            <a:ext cx="56409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sz="4000">
                <a:solidFill>
                  <a:srgbClr val="741B47"/>
                </a:solidFill>
                <a:latin typeface="Raleway"/>
                <a:ea typeface="Raleway"/>
                <a:cs typeface="Raleway"/>
                <a:sym typeface="Raleway"/>
              </a:rPr>
              <a:t>What is in a database?</a:t>
            </a:r>
            <a:endParaRPr sz="4800" b="0" i="0" u="none" strike="noStrike" cap="none">
              <a:solidFill>
                <a:srgbClr val="419ED3"/>
              </a:solidFill>
              <a:latin typeface="Raleway SemiBold"/>
              <a:ea typeface="Raleway SemiBold"/>
              <a:cs typeface="Raleway SemiBold"/>
              <a:sym typeface="Raleway SemiBold"/>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40"/>
          <p:cNvSpPr txBox="1">
            <a:spLocks noGrp="1"/>
          </p:cNvSpPr>
          <p:nvPr>
            <p:ph type="ctrTitle"/>
          </p:nvPr>
        </p:nvSpPr>
        <p:spPr>
          <a:xfrm>
            <a:off x="903230" y="2136418"/>
            <a:ext cx="6291134" cy="717369"/>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SzPts val="4800"/>
              <a:buNone/>
            </a:pPr>
            <a:r>
              <a:rPr lang="tr-TR" sz="4000" dirty="0">
                <a:solidFill>
                  <a:srgbClr val="741B47"/>
                </a:solidFill>
                <a:latin typeface="Raleway"/>
                <a:ea typeface="Raleway"/>
                <a:cs typeface="Raleway"/>
                <a:sym typeface="Raleway"/>
              </a:rPr>
              <a:t>SQL Language </a:t>
            </a:r>
            <a:r>
              <a:rPr lang="tr-TR" sz="4000" dirty="0" err="1">
                <a:solidFill>
                  <a:srgbClr val="741B47"/>
                </a:solidFill>
                <a:latin typeface="Raleway"/>
                <a:ea typeface="Raleway"/>
                <a:cs typeface="Raleway"/>
                <a:sym typeface="Raleway"/>
              </a:rPr>
              <a:t>Elements</a:t>
            </a:r>
            <a:endParaRPr dirty="0">
              <a:solidFill>
                <a:srgbClr val="409CD1"/>
              </a:solidFill>
            </a:endParaRPr>
          </a:p>
        </p:txBody>
      </p:sp>
      <p:sp>
        <p:nvSpPr>
          <p:cNvPr id="269" name="Google Shape;269;p40"/>
          <p:cNvSpPr txBox="1"/>
          <p:nvPr/>
        </p:nvSpPr>
        <p:spPr>
          <a:xfrm>
            <a:off x="0" y="1866900"/>
            <a:ext cx="609600" cy="1420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tr-TR" sz="3600" b="0" i="0" u="none" strike="noStrike" cap="none">
                <a:solidFill>
                  <a:schemeClr val="lt1"/>
                </a:solidFill>
                <a:latin typeface="Raleway Medium"/>
                <a:ea typeface="Raleway Medium"/>
                <a:cs typeface="Raleway Medium"/>
                <a:sym typeface="Raleway Medium"/>
              </a:rPr>
              <a:t>4</a:t>
            </a:r>
            <a:endParaRPr sz="3600" b="0" i="0" u="none" strike="noStrike" cap="none">
              <a:solidFill>
                <a:schemeClr val="lt1"/>
              </a:solidFill>
              <a:latin typeface="Raleway Medium"/>
              <a:ea typeface="Raleway Medium"/>
              <a:cs typeface="Raleway Medium"/>
              <a:sym typeface="Raleway Medium"/>
            </a:endParaRPr>
          </a:p>
        </p:txBody>
      </p:sp>
      <p:sp>
        <p:nvSpPr>
          <p:cNvPr id="270" name="Google Shape;270;p40"/>
          <p:cNvSpPr txBox="1">
            <a:spLocks noGrp="1"/>
          </p:cNvSpPr>
          <p:nvPr>
            <p:ph type="subTitle" idx="1"/>
          </p:nvPr>
        </p:nvSpPr>
        <p:spPr>
          <a:xfrm>
            <a:off x="1085850" y="3287726"/>
            <a:ext cx="4676700" cy="383700"/>
          </a:xfrm>
          <a:prstGeom prst="rect">
            <a:avLst/>
          </a:prstGeom>
          <a:noFill/>
          <a:ln>
            <a:noFill/>
          </a:ln>
        </p:spPr>
        <p:txBody>
          <a:bodyPr spcFirstLastPara="1" wrap="square" lIns="0" tIns="0" rIns="0" bIns="0" anchor="t" anchorCtr="0">
            <a:noAutofit/>
          </a:bodyPr>
          <a:lstStyle/>
          <a:p>
            <a:pPr marL="0" lvl="0" indent="0" algn="l" rtl="0">
              <a:lnSpc>
                <a:spcPct val="110000"/>
              </a:lnSpc>
              <a:spcBef>
                <a:spcPts val="0"/>
              </a:spcBef>
              <a:spcAft>
                <a:spcPts val="0"/>
              </a:spcAft>
              <a:buSzPts val="1800"/>
              <a:buNone/>
            </a:pP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42"/>
          <p:cNvSpPr txBox="1"/>
          <p:nvPr/>
        </p:nvSpPr>
        <p:spPr>
          <a:xfrm>
            <a:off x="0" y="1866900"/>
            <a:ext cx="609600" cy="1420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endParaRPr sz="3600" b="0" i="0" u="none" strike="noStrike" cap="none">
              <a:solidFill>
                <a:schemeClr val="lt1"/>
              </a:solidFill>
              <a:latin typeface="Raleway Medium"/>
              <a:ea typeface="Raleway Medium"/>
              <a:cs typeface="Raleway Medium"/>
              <a:sym typeface="Raleway Medium"/>
            </a:endParaRPr>
          </a:p>
        </p:txBody>
      </p:sp>
      <p:pic>
        <p:nvPicPr>
          <p:cNvPr id="282" name="Google Shape;282;p42"/>
          <p:cNvPicPr preferRelativeResize="0"/>
          <p:nvPr/>
        </p:nvPicPr>
        <p:blipFill>
          <a:blip r:embed="rId3">
            <a:alphaModFix/>
          </a:blip>
          <a:stretch>
            <a:fillRect/>
          </a:stretch>
        </p:blipFill>
        <p:spPr>
          <a:xfrm>
            <a:off x="762000" y="152400"/>
            <a:ext cx="6444165" cy="4838699"/>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p43"/>
          <p:cNvSpPr txBox="1">
            <a:spLocks noGrp="1"/>
          </p:cNvSpPr>
          <p:nvPr>
            <p:ph type="sldNum" idx="12"/>
          </p:nvPr>
        </p:nvSpPr>
        <p:spPr>
          <a:xfrm>
            <a:off x="8943350" y="4903875"/>
            <a:ext cx="162600" cy="201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tr-TR"/>
              <a:t>25</a:t>
            </a:fld>
            <a:endParaRPr/>
          </a:p>
        </p:txBody>
      </p:sp>
      <p:sp>
        <p:nvSpPr>
          <p:cNvPr id="288" name="Google Shape;288;p43"/>
          <p:cNvSpPr txBox="1"/>
          <p:nvPr/>
        </p:nvSpPr>
        <p:spPr>
          <a:xfrm>
            <a:off x="357658" y="223227"/>
            <a:ext cx="80697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sz="4000">
                <a:solidFill>
                  <a:srgbClr val="741B47"/>
                </a:solidFill>
                <a:latin typeface="Raleway"/>
                <a:ea typeface="Raleway"/>
                <a:cs typeface="Raleway"/>
                <a:sym typeface="Raleway"/>
              </a:rPr>
              <a:t>SQL Language Elements</a:t>
            </a:r>
            <a:endParaRPr sz="4800" b="0" i="0" u="none" strike="noStrike" cap="none">
              <a:solidFill>
                <a:srgbClr val="409ACE"/>
              </a:solidFill>
              <a:latin typeface="Raleway SemiBold"/>
              <a:ea typeface="Raleway SemiBold"/>
              <a:cs typeface="Raleway SemiBold"/>
              <a:sym typeface="Raleway SemiBold"/>
            </a:endParaRPr>
          </a:p>
        </p:txBody>
      </p:sp>
      <p:pic>
        <p:nvPicPr>
          <p:cNvPr id="289" name="Google Shape;289;p43"/>
          <p:cNvPicPr preferRelativeResize="0"/>
          <p:nvPr/>
        </p:nvPicPr>
        <p:blipFill>
          <a:blip r:embed="rId3">
            <a:alphaModFix/>
          </a:blip>
          <a:stretch>
            <a:fillRect/>
          </a:stretch>
        </p:blipFill>
        <p:spPr>
          <a:xfrm>
            <a:off x="635075" y="981077"/>
            <a:ext cx="5772150" cy="3181350"/>
          </a:xfrm>
          <a:prstGeom prst="rect">
            <a:avLst/>
          </a:prstGeom>
          <a:noFill/>
          <a:ln>
            <a:noFill/>
          </a:ln>
        </p:spPr>
      </p:pic>
      <p:sp>
        <p:nvSpPr>
          <p:cNvPr id="290" name="Google Shape;290;p43"/>
          <p:cNvSpPr txBox="1"/>
          <p:nvPr/>
        </p:nvSpPr>
        <p:spPr>
          <a:xfrm>
            <a:off x="6389925" y="1049725"/>
            <a:ext cx="23982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tr-TR" sz="1600" b="1">
                <a:latin typeface="Barlow"/>
                <a:ea typeface="Barlow"/>
                <a:cs typeface="Barlow"/>
                <a:sym typeface="Barlow"/>
              </a:rPr>
              <a:t>(SQL Syntax)</a:t>
            </a:r>
            <a:endParaRPr sz="1600" b="1">
              <a:latin typeface="Barlow"/>
              <a:ea typeface="Barlow"/>
              <a:cs typeface="Barlow"/>
              <a:sym typeface="Barlow"/>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51"/>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tr-TR" sz="1200" b="1" i="0" u="none" strike="noStrike" kern="0" cap="none" spc="0" normalizeH="0" baseline="0" noProof="0">
                <a:ln>
                  <a:noFill/>
                </a:ln>
                <a:solidFill>
                  <a:srgbClr val="FFFFFF"/>
                </a:solidFill>
                <a:effectLst/>
                <a:uLnTx/>
                <a:uFillTx/>
                <a:latin typeface="Barlow Light"/>
                <a:sym typeface="Barlow Light"/>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26</a:t>
            </a:fld>
            <a:endParaRPr kumimoji="0" sz="1200" b="1" i="0" u="none" strike="noStrike" kern="0" cap="none" spc="0" normalizeH="0" baseline="0" noProof="0">
              <a:ln>
                <a:noFill/>
              </a:ln>
              <a:solidFill>
                <a:srgbClr val="FFFFFF"/>
              </a:solidFill>
              <a:effectLst/>
              <a:uLnTx/>
              <a:uFillTx/>
              <a:latin typeface="Barlow Light"/>
              <a:sym typeface="Barlow Light"/>
            </a:endParaRPr>
          </a:p>
        </p:txBody>
      </p:sp>
      <p:sp>
        <p:nvSpPr>
          <p:cNvPr id="341" name="Google Shape;341;p51"/>
          <p:cNvSpPr txBox="1">
            <a:spLocks noGrp="1"/>
          </p:cNvSpPr>
          <p:nvPr>
            <p:ph type="title"/>
          </p:nvPr>
        </p:nvSpPr>
        <p:spPr>
          <a:xfrm>
            <a:off x="431800" y="173800"/>
            <a:ext cx="56409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Introduction</a:t>
            </a:r>
            <a:endParaRPr sz="4000">
              <a:solidFill>
                <a:srgbClr val="419DD3"/>
              </a:solidFill>
              <a:latin typeface="Raleway Medium"/>
              <a:ea typeface="Raleway Medium"/>
              <a:cs typeface="Raleway Medium"/>
              <a:sym typeface="Raleway Medium"/>
            </a:endParaRPr>
          </a:p>
        </p:txBody>
      </p:sp>
      <p:sp>
        <p:nvSpPr>
          <p:cNvPr id="342" name="Google Shape;342;p51"/>
          <p:cNvSpPr/>
          <p:nvPr/>
        </p:nvSpPr>
        <p:spPr>
          <a:xfrm>
            <a:off x="275850" y="984200"/>
            <a:ext cx="8592300" cy="2401200"/>
          </a:xfrm>
          <a:prstGeom prst="rect">
            <a:avLst/>
          </a:prstGeom>
          <a:solidFill>
            <a:srgbClr val="6EABCD"/>
          </a:solidFill>
          <a:ln>
            <a:noFill/>
          </a:ln>
        </p:spPr>
        <p:txBody>
          <a:bodyPr spcFirstLastPara="1" wrap="square" lIns="91425" tIns="0" rIns="91425" bIns="45700" anchor="ctr" anchorCtr="0">
            <a:noAutofit/>
          </a:bodyPr>
          <a:lstStyle/>
          <a:p>
            <a:pPr marL="457200" marR="0" lvl="0" indent="-381000" algn="l" defTabSz="914400" rtl="0" eaLnBrk="1" fontAlgn="auto" latinLnBrk="0" hangingPunct="1">
              <a:lnSpc>
                <a:spcPct val="100000"/>
              </a:lnSpc>
              <a:spcBef>
                <a:spcPts val="0"/>
              </a:spcBef>
              <a:spcAft>
                <a:spcPts val="0"/>
              </a:spcAft>
              <a:buClr>
                <a:srgbClr val="000000"/>
              </a:buClr>
              <a:buSzPts val="2400"/>
              <a:buFont typeface="Raleway Medium"/>
              <a:buChar char="●"/>
              <a:tabLst/>
              <a:defRPr/>
            </a:pPr>
            <a:r>
              <a:rPr kumimoji="0" lang="tr-TR" sz="2400" b="0" i="0" u="none" strike="noStrike" kern="0" cap="none" spc="0" normalizeH="0" baseline="0" noProof="0">
                <a:ln>
                  <a:noFill/>
                </a:ln>
                <a:solidFill>
                  <a:srgbClr val="000000"/>
                </a:solidFill>
                <a:effectLst/>
                <a:uLnTx/>
                <a:uFillTx/>
                <a:latin typeface="Raleway Medium"/>
                <a:ea typeface="Raleway Medium"/>
                <a:cs typeface="Raleway Medium"/>
                <a:sym typeface="Raleway Medium"/>
              </a:rPr>
              <a:t>You can retrieve rows from the columns of the table</a:t>
            </a:r>
            <a:endParaRPr kumimoji="0" sz="2400" b="0" i="0" u="none" strike="noStrike" kern="0" cap="none" spc="0" normalizeH="0" baseline="0" noProof="0">
              <a:ln>
                <a:noFill/>
              </a:ln>
              <a:solidFill>
                <a:srgbClr val="000000"/>
              </a:solidFill>
              <a:effectLst/>
              <a:uLnTx/>
              <a:uFillTx/>
              <a:latin typeface="Raleway Medium"/>
              <a:ea typeface="Raleway Medium"/>
              <a:cs typeface="Raleway Medium"/>
              <a:sym typeface="Raleway Medium"/>
            </a:endParaRPr>
          </a:p>
          <a:p>
            <a:pPr marL="457200" marR="0" lvl="0" indent="0" algn="l" defTabSz="914400" rtl="0" eaLnBrk="1" fontAlgn="auto" latinLnBrk="0" hangingPunct="1">
              <a:lnSpc>
                <a:spcPct val="100000"/>
              </a:lnSpc>
              <a:spcBef>
                <a:spcPts val="0"/>
              </a:spcBef>
              <a:spcAft>
                <a:spcPts val="0"/>
              </a:spcAft>
              <a:buClr>
                <a:srgbClr val="000000"/>
              </a:buClr>
              <a:buSzPts val="2400"/>
              <a:buFont typeface="Arial"/>
              <a:buNone/>
              <a:tabLst/>
              <a:defRPr/>
            </a:pPr>
            <a:r>
              <a:rPr kumimoji="0" lang="tr-TR" sz="2400" b="0" i="0" u="none" strike="noStrike" kern="0" cap="none" spc="0" normalizeH="0" baseline="0" noProof="0">
                <a:ln>
                  <a:noFill/>
                </a:ln>
                <a:solidFill>
                  <a:srgbClr val="000000"/>
                </a:solidFill>
                <a:effectLst/>
                <a:uLnTx/>
                <a:uFillTx/>
                <a:latin typeface="Raleway Medium"/>
                <a:ea typeface="Raleway Medium"/>
                <a:cs typeface="Raleway Medium"/>
                <a:sym typeface="Raleway Medium"/>
              </a:rPr>
              <a:t> by using </a:t>
            </a:r>
            <a:r>
              <a:rPr kumimoji="0" lang="tr-TR" sz="2400" b="0" i="0" u="none" strike="noStrike" kern="0" cap="none" spc="0" normalizeH="0" baseline="0" noProof="0">
                <a:ln>
                  <a:noFill/>
                </a:ln>
                <a:solidFill>
                  <a:srgbClr val="CC4125"/>
                </a:solidFill>
                <a:effectLst/>
                <a:uLnTx/>
                <a:uFillTx/>
                <a:latin typeface="Raleway Medium"/>
                <a:ea typeface="Raleway Medium"/>
                <a:cs typeface="Raleway Medium"/>
                <a:sym typeface="Raleway Medium"/>
              </a:rPr>
              <a:t>SELECT</a:t>
            </a:r>
            <a:r>
              <a:rPr kumimoji="0" lang="tr-TR" sz="2400" b="0" i="0" u="none" strike="noStrike" kern="0" cap="none" spc="0" normalizeH="0" baseline="0" noProof="0">
                <a:ln>
                  <a:noFill/>
                </a:ln>
                <a:solidFill>
                  <a:srgbClr val="DD7E6B"/>
                </a:solidFill>
                <a:effectLst/>
                <a:uLnTx/>
                <a:uFillTx/>
                <a:latin typeface="Raleway Medium"/>
                <a:ea typeface="Raleway Medium"/>
                <a:cs typeface="Raleway Medium"/>
                <a:sym typeface="Raleway Medium"/>
              </a:rPr>
              <a:t> </a:t>
            </a:r>
            <a:r>
              <a:rPr kumimoji="0" lang="tr-TR" sz="2400" b="0" i="0" u="none" strike="noStrike" kern="0" cap="none" spc="0" normalizeH="0" baseline="0" noProof="0">
                <a:ln>
                  <a:noFill/>
                </a:ln>
                <a:solidFill>
                  <a:srgbClr val="000000"/>
                </a:solidFill>
                <a:effectLst/>
                <a:uLnTx/>
                <a:uFillTx/>
                <a:latin typeface="Raleway Medium"/>
                <a:ea typeface="Raleway Medium"/>
                <a:cs typeface="Raleway Medium"/>
                <a:sym typeface="Raleway Medium"/>
              </a:rPr>
              <a:t>statement. </a:t>
            </a:r>
            <a:endParaRPr kumimoji="0" sz="2400" b="0" i="0" u="none" strike="noStrike" kern="0" cap="none" spc="0" normalizeH="0" baseline="0" noProof="0">
              <a:ln>
                <a:noFill/>
              </a:ln>
              <a:solidFill>
                <a:srgbClr val="000000"/>
              </a:solidFill>
              <a:effectLst/>
              <a:uLnTx/>
              <a:uFillTx/>
              <a:latin typeface="Raleway Medium"/>
              <a:ea typeface="Raleway Medium"/>
              <a:cs typeface="Raleway Medium"/>
              <a:sym typeface="Raleway Medium"/>
            </a:endParaRPr>
          </a:p>
          <a:p>
            <a:pPr marL="457200" marR="0" lvl="0" indent="-381000" algn="l" defTabSz="914400" rtl="0" eaLnBrk="1" fontAlgn="auto" latinLnBrk="0" hangingPunct="1">
              <a:lnSpc>
                <a:spcPct val="100000"/>
              </a:lnSpc>
              <a:spcBef>
                <a:spcPts val="0"/>
              </a:spcBef>
              <a:spcAft>
                <a:spcPts val="0"/>
              </a:spcAft>
              <a:buClr>
                <a:srgbClr val="000000"/>
              </a:buClr>
              <a:buSzPts val="2400"/>
              <a:buFont typeface="Arial"/>
              <a:buChar char="●"/>
              <a:tabLst/>
              <a:defRPr/>
            </a:pPr>
            <a:r>
              <a:rPr kumimoji="0" lang="tr-TR" sz="2400" b="0" i="0" u="none" strike="noStrike" kern="0" cap="none" spc="0" normalizeH="0" baseline="0" noProof="0">
                <a:ln>
                  <a:noFill/>
                </a:ln>
                <a:solidFill>
                  <a:srgbClr val="000000"/>
                </a:solidFill>
                <a:effectLst/>
                <a:uLnTx/>
                <a:uFillTx/>
                <a:latin typeface="Raleway Medium"/>
                <a:ea typeface="Raleway Medium"/>
                <a:cs typeface="Raleway Medium"/>
                <a:sym typeface="Raleway Medium"/>
              </a:rPr>
              <a:t> SELECT statement is used with </a:t>
            </a:r>
            <a:r>
              <a:rPr kumimoji="0" lang="tr-TR" sz="2400" b="0" i="0" u="none" strike="noStrike" kern="0" cap="none" spc="0" normalizeH="0" baseline="0" noProof="0">
                <a:ln>
                  <a:noFill/>
                </a:ln>
                <a:solidFill>
                  <a:srgbClr val="CC4125"/>
                </a:solidFill>
                <a:effectLst/>
                <a:uLnTx/>
                <a:uFillTx/>
                <a:latin typeface="Raleway Medium"/>
                <a:ea typeface="Raleway Medium"/>
                <a:cs typeface="Raleway Medium"/>
                <a:sym typeface="Raleway Medium"/>
              </a:rPr>
              <a:t>FROM</a:t>
            </a:r>
            <a:r>
              <a:rPr kumimoji="0" lang="tr-TR" sz="2400" b="1" i="0" u="none" strike="noStrike" kern="0" cap="none" spc="0" normalizeH="0" baseline="0" noProof="0">
                <a:ln>
                  <a:noFill/>
                </a:ln>
                <a:solidFill>
                  <a:srgbClr val="CC4125"/>
                </a:solidFill>
                <a:effectLst/>
                <a:uLnTx/>
                <a:uFillTx/>
                <a:latin typeface="Raleway"/>
                <a:ea typeface="Raleway"/>
                <a:cs typeface="Raleway"/>
                <a:sym typeface="Raleway"/>
              </a:rPr>
              <a:t> </a:t>
            </a:r>
            <a:r>
              <a:rPr kumimoji="0" lang="tr-TR" sz="2400" b="0" i="0" u="none" strike="noStrike" kern="0" cap="none" spc="0" normalizeH="0" baseline="0" noProof="0">
                <a:ln>
                  <a:noFill/>
                </a:ln>
                <a:solidFill>
                  <a:srgbClr val="000000"/>
                </a:solidFill>
                <a:effectLst/>
                <a:uLnTx/>
                <a:uFillTx/>
                <a:latin typeface="Raleway Medium"/>
                <a:ea typeface="Raleway Medium"/>
                <a:cs typeface="Raleway Medium"/>
                <a:sym typeface="Raleway Medium"/>
              </a:rPr>
              <a:t>keyword.</a:t>
            </a:r>
            <a:endParaRPr kumimoji="0" sz="2400" b="0" i="0" u="none" strike="noStrike" kern="0" cap="none" spc="0" normalizeH="0" baseline="0" noProof="0">
              <a:ln>
                <a:noFill/>
              </a:ln>
              <a:solidFill>
                <a:srgbClr val="000000"/>
              </a:solidFill>
              <a:effectLst/>
              <a:uLnTx/>
              <a:uFillTx/>
              <a:latin typeface="Raleway Medium"/>
              <a:ea typeface="Raleway Medium"/>
              <a:cs typeface="Raleway Medium"/>
              <a:sym typeface="Raleway Medium"/>
            </a:endParaRPr>
          </a:p>
          <a:p>
            <a:pPr marL="457200" marR="0" lvl="0" indent="-381000" algn="l" defTabSz="914400" rtl="0" eaLnBrk="1" fontAlgn="auto" latinLnBrk="0" hangingPunct="1">
              <a:lnSpc>
                <a:spcPct val="100000"/>
              </a:lnSpc>
              <a:spcBef>
                <a:spcPts val="0"/>
              </a:spcBef>
              <a:spcAft>
                <a:spcPts val="0"/>
              </a:spcAft>
              <a:buClr>
                <a:srgbClr val="000000"/>
              </a:buClr>
              <a:buSzPts val="2400"/>
              <a:buFont typeface="Raleway Medium"/>
              <a:buChar char="●"/>
              <a:tabLst/>
              <a:defRPr/>
            </a:pPr>
            <a:r>
              <a:rPr kumimoji="0" lang="tr-TR" sz="2400" b="0" i="0" u="none" strike="noStrike" kern="0" cap="none" spc="0" normalizeH="0" baseline="0" noProof="0">
                <a:ln>
                  <a:noFill/>
                </a:ln>
                <a:solidFill>
                  <a:srgbClr val="000000"/>
                </a:solidFill>
                <a:effectLst/>
                <a:uLnTx/>
                <a:uFillTx/>
                <a:latin typeface="Raleway Medium"/>
                <a:ea typeface="Raleway Medium"/>
                <a:cs typeface="Raleway Medium"/>
                <a:sym typeface="Raleway Medium"/>
              </a:rPr>
              <a:t> The SELECT statement is used to select data from a database.</a:t>
            </a:r>
            <a:endParaRPr kumimoji="0" sz="2400" b="0" i="0" u="none" strike="noStrike" kern="0" cap="none" spc="0" normalizeH="0" baseline="0" noProof="0">
              <a:ln>
                <a:noFill/>
              </a:ln>
              <a:solidFill>
                <a:srgbClr val="000000"/>
              </a:solidFill>
              <a:effectLst/>
              <a:uLnTx/>
              <a:uFillTx/>
              <a:latin typeface="Raleway"/>
              <a:ea typeface="Raleway"/>
              <a:cs typeface="Raleway"/>
              <a:sym typeface="Raleway"/>
            </a:endParaRPr>
          </a:p>
        </p:txBody>
      </p:sp>
      <p:pic>
        <p:nvPicPr>
          <p:cNvPr id="343" name="Google Shape;343;p51"/>
          <p:cNvPicPr preferRelativeResize="0"/>
          <p:nvPr/>
        </p:nvPicPr>
        <p:blipFill rotWithShape="1">
          <a:blip r:embed="rId3">
            <a:alphaModFix/>
          </a:blip>
          <a:srcRect/>
          <a:stretch/>
        </p:blipFill>
        <p:spPr>
          <a:xfrm>
            <a:off x="275850" y="3494925"/>
            <a:ext cx="8215251" cy="6264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Google Shape;348;p52"/>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tr-TR" sz="1200" b="1" i="0" u="none" strike="noStrike" kern="0" cap="none" spc="0" normalizeH="0" baseline="0" noProof="0">
                <a:ln>
                  <a:noFill/>
                </a:ln>
                <a:solidFill>
                  <a:srgbClr val="FFFFFF"/>
                </a:solidFill>
                <a:effectLst/>
                <a:uLnTx/>
                <a:uFillTx/>
                <a:latin typeface="Barlow Light"/>
                <a:sym typeface="Barlow Light"/>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27</a:t>
            </a:fld>
            <a:endParaRPr kumimoji="0" sz="1200" b="1" i="0" u="none" strike="noStrike" kern="0" cap="none" spc="0" normalizeH="0" baseline="0" noProof="0">
              <a:ln>
                <a:noFill/>
              </a:ln>
              <a:solidFill>
                <a:srgbClr val="FFFFFF"/>
              </a:solidFill>
              <a:effectLst/>
              <a:uLnTx/>
              <a:uFillTx/>
              <a:latin typeface="Barlow Light"/>
              <a:sym typeface="Barlow Light"/>
            </a:endParaRPr>
          </a:p>
        </p:txBody>
      </p:sp>
      <p:sp>
        <p:nvSpPr>
          <p:cNvPr id="349" name="Google Shape;349;p52"/>
          <p:cNvSpPr txBox="1">
            <a:spLocks noGrp="1"/>
          </p:cNvSpPr>
          <p:nvPr>
            <p:ph type="title"/>
          </p:nvPr>
        </p:nvSpPr>
        <p:spPr>
          <a:xfrm>
            <a:off x="431800" y="173800"/>
            <a:ext cx="56409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SQL</a:t>
            </a:r>
            <a:endParaRPr sz="4000">
              <a:solidFill>
                <a:srgbClr val="419DD3"/>
              </a:solidFill>
              <a:latin typeface="Raleway Medium"/>
              <a:ea typeface="Raleway Medium"/>
              <a:cs typeface="Raleway Medium"/>
              <a:sym typeface="Raleway Medium"/>
            </a:endParaRPr>
          </a:p>
        </p:txBody>
      </p:sp>
      <p:sp>
        <p:nvSpPr>
          <p:cNvPr id="350" name="Google Shape;350;p52"/>
          <p:cNvSpPr txBox="1"/>
          <p:nvPr/>
        </p:nvSpPr>
        <p:spPr>
          <a:xfrm>
            <a:off x="264451" y="530207"/>
            <a:ext cx="8447750" cy="1159697"/>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50000"/>
              </a:lnSpc>
              <a:spcBef>
                <a:spcPts val="0"/>
              </a:spcBef>
              <a:spcAft>
                <a:spcPts val="0"/>
              </a:spcAft>
              <a:buClr>
                <a:srgbClr val="000000"/>
              </a:buClr>
              <a:buSzPts val="2400"/>
              <a:buFont typeface="Arial"/>
              <a:buNone/>
              <a:tabLst/>
              <a:defRPr/>
            </a:pPr>
            <a:endParaRPr kumimoji="0" sz="2400" b="1" i="0" u="none" strike="noStrike" kern="0" cap="none" spc="0" normalizeH="0" baseline="0" noProof="0">
              <a:ln>
                <a:noFill/>
              </a:ln>
              <a:solidFill>
                <a:srgbClr val="202122"/>
              </a:solidFill>
              <a:effectLst/>
              <a:uLnTx/>
              <a:uFillTx/>
              <a:latin typeface="Arial"/>
              <a:ea typeface="Arial"/>
              <a:cs typeface="Arial"/>
              <a:sym typeface="Arial"/>
            </a:endParaRPr>
          </a:p>
          <a:p>
            <a:pPr marL="0" marR="0" lvl="0" indent="0" algn="l" defTabSz="914400" rtl="0" eaLnBrk="1" fontAlgn="auto" latinLnBrk="0" hangingPunct="1">
              <a:lnSpc>
                <a:spcPct val="150000"/>
              </a:lnSpc>
              <a:spcBef>
                <a:spcPts val="0"/>
              </a:spcBef>
              <a:spcAft>
                <a:spcPts val="0"/>
              </a:spcAft>
              <a:buClr>
                <a:srgbClr val="000000"/>
              </a:buClr>
              <a:buSzPts val="2400"/>
              <a:buFont typeface="Arial"/>
              <a:buNone/>
              <a:tabLst/>
              <a:defRPr/>
            </a:pPr>
            <a:r>
              <a:rPr kumimoji="0" lang="tr-TR" sz="2400" b="1" i="0" u="none" strike="noStrike" kern="0" cap="none" spc="0" normalizeH="0" baseline="0" noProof="0">
                <a:ln>
                  <a:noFill/>
                </a:ln>
                <a:solidFill>
                  <a:srgbClr val="202122"/>
                </a:solidFill>
                <a:effectLst/>
                <a:uLnTx/>
                <a:uFillTx/>
                <a:latin typeface="Arial"/>
                <a:ea typeface="Arial"/>
                <a:cs typeface="Arial"/>
                <a:sym typeface="Arial"/>
              </a:rPr>
              <a:t>Selecting column /columns/ all columns</a:t>
            </a:r>
            <a:endParaRPr kumimoji="0" sz="2400" b="1" i="0" u="none" strike="noStrike" kern="0" cap="none" spc="0" normalizeH="0" baseline="0" noProof="0">
              <a:ln>
                <a:noFill/>
              </a:ln>
              <a:solidFill>
                <a:srgbClr val="202122"/>
              </a:solidFill>
              <a:effectLst/>
              <a:uLnTx/>
              <a:uFillTx/>
              <a:latin typeface="Arial"/>
              <a:ea typeface="Arial"/>
              <a:cs typeface="Arial"/>
              <a:sym typeface="Arial"/>
            </a:endParaRPr>
          </a:p>
          <a:p>
            <a:pPr marL="0" marR="0" lvl="0" indent="0" algn="l" defTabSz="914400" rtl="0" eaLnBrk="1" fontAlgn="auto" latinLnBrk="0" hangingPunct="1">
              <a:lnSpc>
                <a:spcPct val="150000"/>
              </a:lnSpc>
              <a:spcBef>
                <a:spcPts val="0"/>
              </a:spcBef>
              <a:spcAft>
                <a:spcPts val="0"/>
              </a:spcAft>
              <a:buClr>
                <a:srgbClr val="000000"/>
              </a:buClr>
              <a:buSzPts val="2400"/>
              <a:buFont typeface="Arial"/>
              <a:buNone/>
              <a:tabLst/>
              <a:defRPr/>
            </a:pPr>
            <a:endParaRPr kumimoji="0" sz="2400" b="1" i="0" u="none" strike="noStrike" kern="0" cap="none" spc="0" normalizeH="0" baseline="0" noProof="0">
              <a:ln>
                <a:noFill/>
              </a:ln>
              <a:solidFill>
                <a:srgbClr val="202122"/>
              </a:solidFill>
              <a:effectLst/>
              <a:uLnTx/>
              <a:uFillTx/>
              <a:latin typeface="Arial"/>
              <a:ea typeface="Arial"/>
              <a:cs typeface="Arial"/>
              <a:sym typeface="Arial"/>
            </a:endParaRPr>
          </a:p>
          <a:p>
            <a:pPr marL="0" marR="0" lvl="0" indent="0" algn="l" defTabSz="914400" rtl="0" eaLnBrk="1" fontAlgn="auto" latinLnBrk="0" hangingPunct="1">
              <a:lnSpc>
                <a:spcPct val="150000"/>
              </a:lnSpc>
              <a:spcBef>
                <a:spcPts val="0"/>
              </a:spcBef>
              <a:spcAft>
                <a:spcPts val="0"/>
              </a:spcAft>
              <a:buClr>
                <a:srgbClr val="000000"/>
              </a:buClr>
              <a:buSzPts val="2400"/>
              <a:buFont typeface="Arial"/>
              <a:buNone/>
              <a:tabLst/>
              <a:defRPr/>
            </a:pPr>
            <a:r>
              <a:rPr kumimoji="0" lang="tr-TR" sz="2400" b="1" i="0" u="none" strike="noStrike" kern="0" cap="none" spc="0" normalizeH="0" baseline="0" noProof="0">
                <a:ln>
                  <a:noFill/>
                </a:ln>
                <a:solidFill>
                  <a:srgbClr val="202122"/>
                </a:solidFill>
                <a:effectLst/>
                <a:uLnTx/>
                <a:uFillTx/>
                <a:latin typeface="Arial"/>
                <a:ea typeface="Arial"/>
                <a:cs typeface="Arial"/>
                <a:sym typeface="Arial"/>
              </a:rPr>
              <a:t>SELECT </a:t>
            </a:r>
            <a:r>
              <a:rPr kumimoji="0" lang="tr-TR" sz="2400" b="0" i="0" u="none" strike="noStrike" kern="0" cap="none" spc="0" normalizeH="0" baseline="0" noProof="0">
                <a:ln>
                  <a:noFill/>
                </a:ln>
                <a:solidFill>
                  <a:srgbClr val="202122"/>
                </a:solidFill>
                <a:effectLst/>
                <a:uLnTx/>
                <a:uFillTx/>
                <a:latin typeface="Arial"/>
                <a:ea typeface="Arial"/>
                <a:cs typeface="Arial"/>
                <a:sym typeface="Arial"/>
              </a:rPr>
              <a:t>column_name         </a:t>
            </a:r>
            <a:r>
              <a:rPr kumimoji="0" lang="tr-TR" sz="2400" b="1" i="0" u="none" strike="noStrike" kern="0" cap="none" spc="0" normalizeH="0" baseline="0" noProof="0">
                <a:ln>
                  <a:noFill/>
                </a:ln>
                <a:solidFill>
                  <a:srgbClr val="202122"/>
                </a:solidFill>
                <a:effectLst/>
                <a:uLnTx/>
                <a:uFillTx/>
                <a:latin typeface="Arial"/>
                <a:ea typeface="Arial"/>
                <a:cs typeface="Arial"/>
                <a:sym typeface="Arial"/>
              </a:rPr>
              <a:t>FROM 	</a:t>
            </a:r>
            <a:r>
              <a:rPr kumimoji="0" lang="tr-TR" sz="2400" b="0" i="0" u="none" strike="noStrike" kern="0" cap="none" spc="0" normalizeH="0" baseline="0" noProof="0">
                <a:ln>
                  <a:noFill/>
                </a:ln>
                <a:solidFill>
                  <a:srgbClr val="202122"/>
                </a:solidFill>
                <a:effectLst/>
                <a:uLnTx/>
                <a:uFillTx/>
                <a:latin typeface="Arial"/>
                <a:ea typeface="Arial"/>
                <a:cs typeface="Arial"/>
                <a:sym typeface="Arial"/>
              </a:rPr>
              <a:t>table_name</a:t>
            </a:r>
            <a:r>
              <a:rPr kumimoji="0" lang="tr-TR" sz="2400" b="1" i="0" u="none" strike="noStrike" kern="0" cap="none" spc="0" normalizeH="0" baseline="0" noProof="0">
                <a:ln>
                  <a:noFill/>
                </a:ln>
                <a:solidFill>
                  <a:srgbClr val="202122"/>
                </a:solidFill>
                <a:effectLst/>
                <a:uLnTx/>
                <a:uFillTx/>
                <a:latin typeface="Arial"/>
                <a:ea typeface="Arial"/>
                <a:cs typeface="Arial"/>
                <a:sym typeface="Arial"/>
              </a:rPr>
              <a:t>;</a:t>
            </a:r>
            <a:endParaRPr kumimoji="0" sz="2400" b="1" i="0" u="none" strike="noStrike" kern="0" cap="none" spc="0" normalizeH="0" baseline="0" noProof="0">
              <a:ln>
                <a:noFill/>
              </a:ln>
              <a:solidFill>
                <a:srgbClr val="202122"/>
              </a:solidFill>
              <a:effectLst/>
              <a:uLnTx/>
              <a:uFillTx/>
              <a:latin typeface="Arial"/>
              <a:ea typeface="Arial"/>
              <a:cs typeface="Arial"/>
              <a:sym typeface="Arial"/>
            </a:endParaRPr>
          </a:p>
          <a:p>
            <a:pPr marL="0" marR="0" lvl="0" indent="0" algn="l" defTabSz="914400" rtl="0" eaLnBrk="1" fontAlgn="auto" latinLnBrk="0" hangingPunct="1">
              <a:lnSpc>
                <a:spcPct val="150000"/>
              </a:lnSpc>
              <a:spcBef>
                <a:spcPts val="0"/>
              </a:spcBef>
              <a:spcAft>
                <a:spcPts val="0"/>
              </a:spcAft>
              <a:buClr>
                <a:srgbClr val="000000"/>
              </a:buClr>
              <a:buSzTx/>
              <a:buFont typeface="Arial"/>
              <a:buNone/>
              <a:tabLst/>
              <a:defRPr/>
            </a:pPr>
            <a:r>
              <a:rPr kumimoji="0" lang="tr-TR" sz="2400" b="1" i="0" u="none" strike="noStrike" kern="0" cap="none" spc="0" normalizeH="0" baseline="0" noProof="0">
                <a:ln>
                  <a:noFill/>
                </a:ln>
                <a:solidFill>
                  <a:srgbClr val="202122"/>
                </a:solidFill>
                <a:effectLst/>
                <a:uLnTx/>
                <a:uFillTx/>
                <a:latin typeface="Arial"/>
                <a:ea typeface="Arial"/>
                <a:cs typeface="Arial"/>
                <a:sym typeface="Arial"/>
              </a:rPr>
              <a:t>	     </a:t>
            </a:r>
            <a:r>
              <a:rPr kumimoji="0" lang="tr-TR" sz="2400" b="0" i="0" u="none" strike="noStrike" kern="0" cap="none" spc="0" normalizeH="0" baseline="0" noProof="0">
                <a:ln>
                  <a:noFill/>
                </a:ln>
                <a:solidFill>
                  <a:srgbClr val="202122"/>
                </a:solidFill>
                <a:effectLst/>
                <a:uLnTx/>
                <a:uFillTx/>
                <a:latin typeface="Arial"/>
                <a:ea typeface="Arial"/>
                <a:cs typeface="Arial"/>
                <a:sym typeface="Arial"/>
              </a:rPr>
              <a:t>column_name(s)</a:t>
            </a:r>
            <a:endParaRPr kumimoji="0" sz="2400" b="0" i="0" u="none" strike="noStrike" kern="0" cap="none" spc="0" normalizeH="0" baseline="0" noProof="0">
              <a:ln>
                <a:noFill/>
              </a:ln>
              <a:solidFill>
                <a:srgbClr val="202122"/>
              </a:solidFill>
              <a:effectLst/>
              <a:uLnTx/>
              <a:uFillTx/>
              <a:latin typeface="Arial"/>
              <a:ea typeface="Arial"/>
              <a:cs typeface="Arial"/>
              <a:sym typeface="Arial"/>
            </a:endParaRPr>
          </a:p>
          <a:p>
            <a:pPr marL="0" marR="0" lvl="0" indent="0" algn="l" defTabSz="914400" rtl="0" eaLnBrk="1" fontAlgn="auto" latinLnBrk="0" hangingPunct="1">
              <a:lnSpc>
                <a:spcPct val="150000"/>
              </a:lnSpc>
              <a:spcBef>
                <a:spcPts val="0"/>
              </a:spcBef>
              <a:spcAft>
                <a:spcPts val="0"/>
              </a:spcAft>
              <a:buClr>
                <a:srgbClr val="000000"/>
              </a:buClr>
              <a:buSzTx/>
              <a:buFont typeface="Arial"/>
              <a:buNone/>
              <a:tabLst/>
              <a:defRPr/>
            </a:pPr>
            <a:r>
              <a:rPr kumimoji="0" lang="tr-TR" sz="2400" b="0" i="0" u="none" strike="noStrike" kern="0" cap="none" spc="0" normalizeH="0" baseline="0" noProof="0">
                <a:ln>
                  <a:noFill/>
                </a:ln>
                <a:solidFill>
                  <a:srgbClr val="202122"/>
                </a:solidFill>
                <a:effectLst/>
                <a:uLnTx/>
                <a:uFillTx/>
                <a:latin typeface="Arial"/>
                <a:ea typeface="Arial"/>
                <a:cs typeface="Arial"/>
                <a:sym typeface="Arial"/>
              </a:rPr>
              <a:t>		*</a:t>
            </a:r>
            <a:endParaRPr kumimoji="0" sz="2400" b="1" i="0" u="none" strike="noStrike" kern="0" cap="none" spc="0" normalizeH="0" baseline="0" noProof="0">
              <a:ln>
                <a:noFill/>
              </a:ln>
              <a:solidFill>
                <a:srgbClr val="202122"/>
              </a:solidFill>
              <a:effectLst/>
              <a:uLnTx/>
              <a:uFillTx/>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2400" b="1" i="0" u="none" strike="noStrike" kern="0" cap="none" spc="0" normalizeH="0" baseline="0" noProof="0">
              <a:ln>
                <a:noFill/>
              </a:ln>
              <a:solidFill>
                <a:srgbClr val="202122"/>
              </a:solidFill>
              <a:effectLst/>
              <a:uLnTx/>
              <a:uFillTx/>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2400" b="1" i="0" u="none" strike="noStrike" kern="0" cap="none" spc="0" normalizeH="0" baseline="0" noProof="0">
              <a:ln>
                <a:noFill/>
              </a:ln>
              <a:solidFill>
                <a:srgbClr val="202122"/>
              </a:solidFill>
              <a:effectLst/>
              <a:uLnTx/>
              <a:uFillTx/>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2400"/>
              <a:buFont typeface="Arial"/>
              <a:buNone/>
              <a:tabLst/>
              <a:defRPr/>
            </a:pPr>
            <a:endParaRPr kumimoji="0" sz="2400" b="1" i="0" u="none" strike="noStrike" kern="0" cap="none" spc="0" normalizeH="0" baseline="0" noProof="0">
              <a:ln>
                <a:noFill/>
              </a:ln>
              <a:solidFill>
                <a:srgbClr val="202122"/>
              </a:solidFill>
              <a:effectLst/>
              <a:uLnTx/>
              <a:uFillTx/>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Raleway"/>
              <a:ea typeface="Raleway"/>
              <a:cs typeface="Raleway"/>
              <a:sym typeface="Raleway"/>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5" name="Google Shape;355;p53"/>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tr-TR" sz="1200" b="1" i="0" u="none" strike="noStrike" kern="0" cap="none" spc="0" normalizeH="0" baseline="0" noProof="0">
                <a:ln>
                  <a:noFill/>
                </a:ln>
                <a:solidFill>
                  <a:srgbClr val="FFFFFF"/>
                </a:solidFill>
                <a:effectLst/>
                <a:uLnTx/>
                <a:uFillTx/>
                <a:latin typeface="Barlow Light"/>
                <a:sym typeface="Barlow Light"/>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28</a:t>
            </a:fld>
            <a:endParaRPr kumimoji="0" sz="1200" b="1" i="0" u="none" strike="noStrike" kern="0" cap="none" spc="0" normalizeH="0" baseline="0" noProof="0">
              <a:ln>
                <a:noFill/>
              </a:ln>
              <a:solidFill>
                <a:srgbClr val="FFFFFF"/>
              </a:solidFill>
              <a:effectLst/>
              <a:uLnTx/>
              <a:uFillTx/>
              <a:latin typeface="Barlow Light"/>
              <a:sym typeface="Barlow Light"/>
            </a:endParaRPr>
          </a:p>
        </p:txBody>
      </p:sp>
      <p:sp>
        <p:nvSpPr>
          <p:cNvPr id="356" name="Google Shape;356;p53"/>
          <p:cNvSpPr txBox="1">
            <a:spLocks noGrp="1"/>
          </p:cNvSpPr>
          <p:nvPr>
            <p:ph type="title"/>
          </p:nvPr>
        </p:nvSpPr>
        <p:spPr>
          <a:xfrm>
            <a:off x="431800" y="173800"/>
            <a:ext cx="56409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SQL</a:t>
            </a:r>
            <a:endParaRPr sz="4000">
              <a:solidFill>
                <a:srgbClr val="419DD3"/>
              </a:solidFill>
              <a:latin typeface="Raleway Medium"/>
              <a:ea typeface="Raleway Medium"/>
              <a:cs typeface="Raleway Medium"/>
              <a:sym typeface="Raleway Medium"/>
            </a:endParaRPr>
          </a:p>
        </p:txBody>
      </p:sp>
      <p:pic>
        <p:nvPicPr>
          <p:cNvPr id="357" name="Google Shape;357;p53"/>
          <p:cNvPicPr preferRelativeResize="0"/>
          <p:nvPr/>
        </p:nvPicPr>
        <p:blipFill rotWithShape="1">
          <a:blip r:embed="rId3">
            <a:alphaModFix/>
          </a:blip>
          <a:srcRect/>
          <a:stretch/>
        </p:blipFill>
        <p:spPr>
          <a:xfrm>
            <a:off x="590205" y="754222"/>
            <a:ext cx="7963590" cy="363505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362" name="Google Shape;362;p54"/>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tr-TR" sz="1200" b="1" i="0" u="none" strike="noStrike" kern="0" cap="none" spc="0" normalizeH="0" baseline="0" noProof="0">
                <a:ln>
                  <a:noFill/>
                </a:ln>
                <a:solidFill>
                  <a:srgbClr val="FFFFFF"/>
                </a:solidFill>
                <a:effectLst/>
                <a:uLnTx/>
                <a:uFillTx/>
                <a:latin typeface="Barlow Light"/>
                <a:sym typeface="Barlow Light"/>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29</a:t>
            </a:fld>
            <a:endParaRPr kumimoji="0" sz="1200" b="1" i="0" u="none" strike="noStrike" kern="0" cap="none" spc="0" normalizeH="0" baseline="0" noProof="0">
              <a:ln>
                <a:noFill/>
              </a:ln>
              <a:solidFill>
                <a:srgbClr val="FFFFFF"/>
              </a:solidFill>
              <a:effectLst/>
              <a:uLnTx/>
              <a:uFillTx/>
              <a:latin typeface="Barlow Light"/>
              <a:sym typeface="Barlow Light"/>
            </a:endParaRPr>
          </a:p>
        </p:txBody>
      </p:sp>
      <p:sp>
        <p:nvSpPr>
          <p:cNvPr id="363" name="Google Shape;363;p54"/>
          <p:cNvSpPr txBox="1">
            <a:spLocks noGrp="1"/>
          </p:cNvSpPr>
          <p:nvPr>
            <p:ph type="title"/>
          </p:nvPr>
        </p:nvSpPr>
        <p:spPr>
          <a:xfrm>
            <a:off x="431800" y="173800"/>
            <a:ext cx="56409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SQL</a:t>
            </a:r>
            <a:endParaRPr sz="4000">
              <a:solidFill>
                <a:srgbClr val="419DD3"/>
              </a:solidFill>
              <a:latin typeface="Raleway Medium"/>
              <a:ea typeface="Raleway Medium"/>
              <a:cs typeface="Raleway Medium"/>
              <a:sym typeface="Raleway Medium"/>
            </a:endParaRPr>
          </a:p>
        </p:txBody>
      </p:sp>
      <p:sp>
        <p:nvSpPr>
          <p:cNvPr id="364" name="Google Shape;364;p54"/>
          <p:cNvSpPr txBox="1"/>
          <p:nvPr/>
        </p:nvSpPr>
        <p:spPr>
          <a:xfrm>
            <a:off x="186780" y="658005"/>
            <a:ext cx="5640899" cy="1166386"/>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50000"/>
              </a:lnSpc>
              <a:spcBef>
                <a:spcPts val="0"/>
              </a:spcBef>
              <a:spcAft>
                <a:spcPts val="0"/>
              </a:spcAft>
              <a:buClr>
                <a:srgbClr val="000000"/>
              </a:buClr>
              <a:buSzPts val="2400"/>
              <a:buFont typeface="Arial"/>
              <a:buNone/>
              <a:tabLst/>
              <a:defRPr/>
            </a:pPr>
            <a:r>
              <a:rPr kumimoji="0" lang="tr-TR" sz="2400" b="1" i="0" u="none" strike="noStrike" kern="0" cap="none" spc="0" normalizeH="0" baseline="0" noProof="0">
                <a:ln>
                  <a:noFill/>
                </a:ln>
                <a:solidFill>
                  <a:srgbClr val="202122"/>
                </a:solidFill>
                <a:effectLst/>
                <a:uLnTx/>
                <a:uFillTx/>
                <a:latin typeface="Arial"/>
                <a:ea typeface="Arial"/>
                <a:cs typeface="Arial"/>
                <a:sym typeface="Arial"/>
              </a:rPr>
              <a:t>SELECT </a:t>
            </a:r>
            <a:r>
              <a:rPr kumimoji="0" lang="tr-TR" sz="2400" b="0" i="0" u="none" strike="noStrike" kern="0" cap="none" spc="0" normalizeH="0" baseline="0" noProof="0">
                <a:ln>
                  <a:noFill/>
                </a:ln>
                <a:solidFill>
                  <a:srgbClr val="202122"/>
                </a:solidFill>
                <a:effectLst/>
                <a:uLnTx/>
                <a:uFillTx/>
                <a:latin typeface="Arial"/>
                <a:ea typeface="Arial"/>
                <a:cs typeface="Arial"/>
                <a:sym typeface="Arial"/>
              </a:rPr>
              <a:t>empname </a:t>
            </a:r>
            <a:endParaRPr kumimoji="0" sz="2400" b="0" i="0" u="none" strike="noStrike" kern="0" cap="none" spc="0" normalizeH="0" baseline="0" noProof="0">
              <a:ln>
                <a:noFill/>
              </a:ln>
              <a:solidFill>
                <a:srgbClr val="202122"/>
              </a:solidFill>
              <a:effectLst/>
              <a:uLnTx/>
              <a:uFillTx/>
              <a:latin typeface="Arial"/>
              <a:ea typeface="Arial"/>
              <a:cs typeface="Arial"/>
              <a:sym typeface="Arial"/>
            </a:endParaRPr>
          </a:p>
          <a:p>
            <a:pPr marL="0" marR="0" lvl="0" indent="0" algn="l" defTabSz="914400" rtl="0" eaLnBrk="1" fontAlgn="auto" latinLnBrk="0" hangingPunct="1">
              <a:lnSpc>
                <a:spcPct val="150000"/>
              </a:lnSpc>
              <a:spcBef>
                <a:spcPts val="0"/>
              </a:spcBef>
              <a:spcAft>
                <a:spcPts val="0"/>
              </a:spcAft>
              <a:buClr>
                <a:srgbClr val="000000"/>
              </a:buClr>
              <a:buSzPts val="2400"/>
              <a:buFont typeface="Arial"/>
              <a:buNone/>
              <a:tabLst/>
              <a:defRPr/>
            </a:pPr>
            <a:r>
              <a:rPr kumimoji="0" lang="tr-TR" sz="2400" b="1" i="0" u="none" strike="noStrike" kern="0" cap="none" spc="0" normalizeH="0" baseline="0" noProof="0">
                <a:ln>
                  <a:noFill/>
                </a:ln>
                <a:solidFill>
                  <a:srgbClr val="202122"/>
                </a:solidFill>
                <a:effectLst/>
                <a:uLnTx/>
                <a:uFillTx/>
                <a:latin typeface="Arial"/>
                <a:ea typeface="Arial"/>
                <a:cs typeface="Arial"/>
                <a:sym typeface="Arial"/>
              </a:rPr>
              <a:t>FROM </a:t>
            </a:r>
            <a:r>
              <a:rPr kumimoji="0" lang="tr-TR" sz="2400" b="0" i="0" u="none" strike="noStrike" kern="0" cap="none" spc="0" normalizeH="0" baseline="0" noProof="0">
                <a:ln>
                  <a:noFill/>
                </a:ln>
                <a:solidFill>
                  <a:srgbClr val="202122"/>
                </a:solidFill>
                <a:effectLst/>
                <a:uLnTx/>
                <a:uFillTx/>
                <a:latin typeface="Arial"/>
                <a:ea typeface="Arial"/>
                <a:cs typeface="Arial"/>
                <a:sym typeface="Arial"/>
              </a:rPr>
              <a:t>employees</a:t>
            </a:r>
            <a:r>
              <a:rPr kumimoji="0" lang="tr-TR" sz="2400" b="1" i="0" u="none" strike="noStrike" kern="0" cap="none" spc="0" normalizeH="0" baseline="0" noProof="0">
                <a:ln>
                  <a:noFill/>
                </a:ln>
                <a:solidFill>
                  <a:srgbClr val="202122"/>
                </a:solidFill>
                <a:effectLst/>
                <a:uLnTx/>
                <a:uFillTx/>
                <a:latin typeface="Arial"/>
                <a:ea typeface="Arial"/>
                <a:cs typeface="Arial"/>
                <a:sym typeface="Arial"/>
              </a:rPr>
              <a:t>;</a:t>
            </a:r>
            <a:endParaRPr kumimoji="0" sz="1800" b="0" i="0" u="none" strike="noStrike" kern="0" cap="none" spc="0" normalizeH="0" baseline="0" noProof="0">
              <a:ln>
                <a:noFill/>
              </a:ln>
              <a:solidFill>
                <a:srgbClr val="000000"/>
              </a:solidFill>
              <a:effectLst/>
              <a:uLnTx/>
              <a:uFillTx/>
              <a:latin typeface="Raleway"/>
              <a:ea typeface="Raleway"/>
              <a:cs typeface="Raleway"/>
              <a:sym typeface="Raleway"/>
            </a:endParaRPr>
          </a:p>
        </p:txBody>
      </p:sp>
      <p:pic>
        <p:nvPicPr>
          <p:cNvPr id="365" name="Google Shape;365;p54"/>
          <p:cNvPicPr preferRelativeResize="0"/>
          <p:nvPr/>
        </p:nvPicPr>
        <p:blipFill rotWithShape="1">
          <a:blip r:embed="rId3">
            <a:alphaModFix/>
          </a:blip>
          <a:srcRect/>
          <a:stretch/>
        </p:blipFill>
        <p:spPr>
          <a:xfrm>
            <a:off x="6317720" y="173800"/>
            <a:ext cx="1627595" cy="4998125"/>
          </a:xfrm>
          <a:prstGeom prst="rect">
            <a:avLst/>
          </a:prstGeom>
          <a:noFill/>
          <a:ln>
            <a:noFill/>
          </a:ln>
        </p:spPr>
      </p:pic>
      <p:pic>
        <p:nvPicPr>
          <p:cNvPr id="366" name="Google Shape;366;p54"/>
          <p:cNvPicPr preferRelativeResize="0"/>
          <p:nvPr/>
        </p:nvPicPr>
        <p:blipFill rotWithShape="1">
          <a:blip r:embed="rId4">
            <a:alphaModFix/>
          </a:blip>
          <a:srcRect/>
          <a:stretch/>
        </p:blipFill>
        <p:spPr>
          <a:xfrm>
            <a:off x="265042" y="1982102"/>
            <a:ext cx="5484373" cy="2503393"/>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22"/>
          <p:cNvSpPr txBox="1">
            <a:spLocks noGrp="1"/>
          </p:cNvSpPr>
          <p:nvPr>
            <p:ph type="sldNum" idx="12"/>
          </p:nvPr>
        </p:nvSpPr>
        <p:spPr>
          <a:xfrm>
            <a:off x="8960475" y="4903875"/>
            <a:ext cx="145500" cy="201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tr-TR"/>
              <a:t>3</a:t>
            </a:fld>
            <a:endParaRPr/>
          </a:p>
        </p:txBody>
      </p:sp>
      <p:sp>
        <p:nvSpPr>
          <p:cNvPr id="115" name="Google Shape;115;p22"/>
          <p:cNvSpPr txBox="1">
            <a:spLocks noGrp="1"/>
          </p:cNvSpPr>
          <p:nvPr>
            <p:ph type="ctrTitle" idx="4294967295"/>
          </p:nvPr>
        </p:nvSpPr>
        <p:spPr>
          <a:xfrm>
            <a:off x="1264525" y="0"/>
            <a:ext cx="6690600" cy="654600"/>
          </a:xfrm>
          <a:prstGeom prst="rect">
            <a:avLst/>
          </a:prstGeom>
          <a:noFill/>
          <a:ln>
            <a:noFill/>
          </a:ln>
        </p:spPr>
        <p:txBody>
          <a:bodyPr spcFirstLastPara="1" wrap="square" lIns="0" tIns="0" rIns="0" bIns="0" anchor="b" anchorCtr="0">
            <a:noAutofit/>
          </a:bodyPr>
          <a:lstStyle/>
          <a:p>
            <a:pPr marL="0" marR="0" lvl="0" indent="0" algn="ctr" rtl="0">
              <a:lnSpc>
                <a:spcPct val="80000"/>
              </a:lnSpc>
              <a:spcBef>
                <a:spcPts val="0"/>
              </a:spcBef>
              <a:spcAft>
                <a:spcPts val="0"/>
              </a:spcAft>
              <a:buClr>
                <a:schemeClr val="accent2"/>
              </a:buClr>
              <a:buSzPts val="4800"/>
              <a:buFont typeface="Raleway SemiBold"/>
              <a:buNone/>
            </a:pPr>
            <a:r>
              <a:rPr lang="tr-TR" sz="4800" b="0" i="0" u="none" strike="noStrike" cap="none">
                <a:solidFill>
                  <a:srgbClr val="741B47"/>
                </a:solidFill>
                <a:latin typeface="Raleway Medium"/>
                <a:ea typeface="Raleway Medium"/>
                <a:cs typeface="Raleway Medium"/>
                <a:sym typeface="Raleway Medium"/>
              </a:rPr>
              <a:t>Table of Contents</a:t>
            </a:r>
            <a:endParaRPr sz="4800" b="0" i="0" u="none" strike="noStrike" cap="none">
              <a:solidFill>
                <a:srgbClr val="741B47"/>
              </a:solidFill>
              <a:latin typeface="Raleway Medium"/>
              <a:ea typeface="Raleway Medium"/>
              <a:cs typeface="Raleway Medium"/>
              <a:sym typeface="Raleway Medium"/>
            </a:endParaRPr>
          </a:p>
        </p:txBody>
      </p:sp>
      <p:sp>
        <p:nvSpPr>
          <p:cNvPr id="116" name="Google Shape;116;p22"/>
          <p:cNvSpPr txBox="1">
            <a:spLocks noGrp="1"/>
          </p:cNvSpPr>
          <p:nvPr>
            <p:ph type="subTitle" idx="4294967295"/>
          </p:nvPr>
        </p:nvSpPr>
        <p:spPr>
          <a:xfrm>
            <a:off x="750475" y="952149"/>
            <a:ext cx="7842300" cy="2529900"/>
          </a:xfrm>
          <a:prstGeom prst="rect">
            <a:avLst/>
          </a:prstGeom>
          <a:noFill/>
          <a:ln>
            <a:noFill/>
          </a:ln>
        </p:spPr>
        <p:txBody>
          <a:bodyPr spcFirstLastPara="1" wrap="square" lIns="0" tIns="0" rIns="0" bIns="0" anchor="t" anchorCtr="0">
            <a:noAutofit/>
          </a:bodyPr>
          <a:lstStyle/>
          <a:p>
            <a:pPr marL="457200" lvl="0" indent="-457200" algn="l" rtl="0">
              <a:lnSpc>
                <a:spcPct val="110000"/>
              </a:lnSpc>
              <a:spcBef>
                <a:spcPts val="0"/>
              </a:spcBef>
              <a:spcAft>
                <a:spcPts val="0"/>
              </a:spcAft>
              <a:buClr>
                <a:srgbClr val="741B47"/>
              </a:buClr>
              <a:buSzPts val="3600"/>
              <a:buFont typeface="Raleway"/>
              <a:buChar char="▶"/>
            </a:pPr>
            <a:r>
              <a:rPr lang="tr-TR" sz="3600" dirty="0" err="1">
                <a:solidFill>
                  <a:srgbClr val="3A3F50"/>
                </a:solidFill>
                <a:latin typeface="Raleway"/>
                <a:ea typeface="Raleway"/>
                <a:cs typeface="Raleway"/>
                <a:sym typeface="Raleway"/>
              </a:rPr>
              <a:t>What</a:t>
            </a:r>
            <a:r>
              <a:rPr lang="tr-TR" sz="3600" dirty="0">
                <a:solidFill>
                  <a:srgbClr val="3A3F50"/>
                </a:solidFill>
                <a:latin typeface="Raleway"/>
                <a:ea typeface="Raleway"/>
                <a:cs typeface="Raleway"/>
                <a:sym typeface="Raleway"/>
              </a:rPr>
              <a:t> is a </a:t>
            </a:r>
            <a:r>
              <a:rPr lang="tr-TR" sz="3600" dirty="0" err="1">
                <a:solidFill>
                  <a:srgbClr val="3A3F50"/>
                </a:solidFill>
                <a:latin typeface="Raleway"/>
                <a:ea typeface="Raleway"/>
                <a:cs typeface="Raleway"/>
                <a:sym typeface="Raleway"/>
              </a:rPr>
              <a:t>database</a:t>
            </a:r>
            <a:r>
              <a:rPr lang="tr-TR" sz="3600" dirty="0">
                <a:solidFill>
                  <a:srgbClr val="3A3F50"/>
                </a:solidFill>
                <a:latin typeface="Raleway"/>
                <a:ea typeface="Raleway"/>
                <a:cs typeface="Raleway"/>
                <a:sym typeface="Raleway"/>
              </a:rPr>
              <a:t>?</a:t>
            </a:r>
            <a:endParaRPr sz="3600" dirty="0">
              <a:solidFill>
                <a:srgbClr val="3A3F50"/>
              </a:solidFill>
              <a:latin typeface="Raleway"/>
              <a:ea typeface="Raleway"/>
              <a:cs typeface="Raleway"/>
              <a:sym typeface="Raleway"/>
            </a:endParaRPr>
          </a:p>
          <a:p>
            <a:pPr marL="457200" lvl="0" indent="-457200" algn="l" rtl="0">
              <a:lnSpc>
                <a:spcPct val="110000"/>
              </a:lnSpc>
              <a:spcBef>
                <a:spcPts val="0"/>
              </a:spcBef>
              <a:spcAft>
                <a:spcPts val="0"/>
              </a:spcAft>
              <a:buClr>
                <a:srgbClr val="741B47"/>
              </a:buClr>
              <a:buSzPts val="3600"/>
              <a:buFont typeface="Raleway"/>
              <a:buChar char="▶"/>
            </a:pPr>
            <a:r>
              <a:rPr lang="tr-TR" sz="3600" dirty="0" err="1">
                <a:solidFill>
                  <a:srgbClr val="3A3F50"/>
                </a:solidFill>
                <a:latin typeface="Raleway"/>
                <a:ea typeface="Raleway"/>
                <a:cs typeface="Raleway"/>
                <a:sym typeface="Raleway"/>
              </a:rPr>
              <a:t>What</a:t>
            </a:r>
            <a:r>
              <a:rPr lang="tr-TR" sz="3600" dirty="0">
                <a:solidFill>
                  <a:srgbClr val="3A3F50"/>
                </a:solidFill>
                <a:latin typeface="Raleway"/>
                <a:ea typeface="Raleway"/>
                <a:cs typeface="Raleway"/>
                <a:sym typeface="Raleway"/>
              </a:rPr>
              <a:t> is in a </a:t>
            </a:r>
            <a:r>
              <a:rPr lang="tr-TR" sz="3600" dirty="0" err="1">
                <a:solidFill>
                  <a:srgbClr val="3A3F50"/>
                </a:solidFill>
                <a:latin typeface="Raleway"/>
                <a:ea typeface="Raleway"/>
                <a:cs typeface="Raleway"/>
                <a:sym typeface="Raleway"/>
              </a:rPr>
              <a:t>database</a:t>
            </a:r>
            <a:r>
              <a:rPr lang="tr-TR" sz="3600" dirty="0">
                <a:solidFill>
                  <a:srgbClr val="3A3F50"/>
                </a:solidFill>
                <a:latin typeface="Raleway"/>
                <a:ea typeface="Raleway"/>
                <a:cs typeface="Raleway"/>
                <a:sym typeface="Raleway"/>
              </a:rPr>
              <a:t>?</a:t>
            </a:r>
            <a:endParaRPr sz="3600" dirty="0">
              <a:latin typeface="Raleway"/>
              <a:ea typeface="Raleway"/>
              <a:cs typeface="Raleway"/>
              <a:sym typeface="Raleway"/>
            </a:endParaRPr>
          </a:p>
          <a:p>
            <a:pPr marL="457200" marR="0" lvl="0" indent="-457200" algn="l" rtl="0">
              <a:lnSpc>
                <a:spcPct val="110000"/>
              </a:lnSpc>
              <a:spcBef>
                <a:spcPts val="600"/>
              </a:spcBef>
              <a:spcAft>
                <a:spcPts val="0"/>
              </a:spcAft>
              <a:buClr>
                <a:srgbClr val="741B47"/>
              </a:buClr>
              <a:buSzPts val="3600"/>
              <a:buFont typeface="Raleway"/>
              <a:buChar char="▶"/>
            </a:pPr>
            <a:r>
              <a:rPr lang="tr-TR" sz="3600" dirty="0" err="1">
                <a:solidFill>
                  <a:srgbClr val="3A3F50"/>
                </a:solidFill>
                <a:latin typeface="Raleway"/>
                <a:ea typeface="Raleway"/>
                <a:cs typeface="Raleway"/>
                <a:sym typeface="Raleway"/>
              </a:rPr>
              <a:t>Structured</a:t>
            </a:r>
            <a:r>
              <a:rPr lang="tr-TR" sz="3600" dirty="0">
                <a:solidFill>
                  <a:srgbClr val="3A3F50"/>
                </a:solidFill>
                <a:latin typeface="Raleway"/>
                <a:ea typeface="Raleway"/>
                <a:cs typeface="Raleway"/>
                <a:sym typeface="Raleway"/>
              </a:rPr>
              <a:t> Query Language (SQL)</a:t>
            </a:r>
            <a:endParaRPr sz="3600" b="0" i="0" u="none" strike="noStrike" cap="none" dirty="0">
              <a:solidFill>
                <a:schemeClr val="dk1"/>
              </a:solidFill>
              <a:latin typeface="Raleway"/>
              <a:ea typeface="Raleway"/>
              <a:cs typeface="Raleway"/>
              <a:sym typeface="Raleway"/>
            </a:endParaRPr>
          </a:p>
          <a:p>
            <a:pPr marL="457200" lvl="0" indent="-457200" algn="l" rtl="0">
              <a:lnSpc>
                <a:spcPct val="110000"/>
              </a:lnSpc>
              <a:spcBef>
                <a:spcPts val="0"/>
              </a:spcBef>
              <a:spcAft>
                <a:spcPts val="0"/>
              </a:spcAft>
              <a:buClr>
                <a:srgbClr val="741B47"/>
              </a:buClr>
              <a:buSzPts val="3600"/>
              <a:buFont typeface="Raleway"/>
              <a:buChar char="▶"/>
            </a:pPr>
            <a:r>
              <a:rPr lang="tr-TR" sz="3600" dirty="0">
                <a:solidFill>
                  <a:srgbClr val="3A3F50"/>
                </a:solidFill>
                <a:latin typeface="Raleway"/>
                <a:ea typeface="Raleway"/>
                <a:cs typeface="Raleway"/>
                <a:sym typeface="Raleway"/>
              </a:rPr>
              <a:t>SQL Language </a:t>
            </a:r>
            <a:r>
              <a:rPr lang="tr-TR" sz="3600" dirty="0" err="1">
                <a:solidFill>
                  <a:srgbClr val="3A3F50"/>
                </a:solidFill>
                <a:latin typeface="Raleway"/>
                <a:ea typeface="Raleway"/>
                <a:cs typeface="Raleway"/>
                <a:sym typeface="Raleway"/>
              </a:rPr>
              <a:t>Elements</a:t>
            </a:r>
            <a:endParaRPr sz="3600" b="0" i="0" u="none" strike="noStrike" cap="none" dirty="0">
              <a:solidFill>
                <a:schemeClr val="dk1"/>
              </a:solidFill>
              <a:latin typeface="Raleway"/>
              <a:ea typeface="Raleway"/>
              <a:cs typeface="Raleway"/>
              <a:sym typeface="Raleway"/>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Google Shape;371;p55"/>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tr-TR" sz="1200" b="1" i="0" u="none" strike="noStrike" kern="0" cap="none" spc="0" normalizeH="0" baseline="0" noProof="0">
                <a:ln>
                  <a:noFill/>
                </a:ln>
                <a:solidFill>
                  <a:srgbClr val="FFFFFF"/>
                </a:solidFill>
                <a:effectLst/>
                <a:uLnTx/>
                <a:uFillTx/>
                <a:latin typeface="Barlow Light"/>
                <a:sym typeface="Barlow Light"/>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30</a:t>
            </a:fld>
            <a:endParaRPr kumimoji="0" sz="1200" b="1" i="0" u="none" strike="noStrike" kern="0" cap="none" spc="0" normalizeH="0" baseline="0" noProof="0">
              <a:ln>
                <a:noFill/>
              </a:ln>
              <a:solidFill>
                <a:srgbClr val="FFFFFF"/>
              </a:solidFill>
              <a:effectLst/>
              <a:uLnTx/>
              <a:uFillTx/>
              <a:latin typeface="Barlow Light"/>
              <a:sym typeface="Barlow Light"/>
            </a:endParaRPr>
          </a:p>
        </p:txBody>
      </p:sp>
      <p:sp>
        <p:nvSpPr>
          <p:cNvPr id="372" name="Google Shape;372;p55"/>
          <p:cNvSpPr txBox="1">
            <a:spLocks noGrp="1"/>
          </p:cNvSpPr>
          <p:nvPr>
            <p:ph type="title"/>
          </p:nvPr>
        </p:nvSpPr>
        <p:spPr>
          <a:xfrm>
            <a:off x="431800" y="173800"/>
            <a:ext cx="56409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SQL</a:t>
            </a:r>
            <a:endParaRPr sz="4000">
              <a:solidFill>
                <a:srgbClr val="419DD3"/>
              </a:solidFill>
              <a:latin typeface="Raleway Medium"/>
              <a:ea typeface="Raleway Medium"/>
              <a:cs typeface="Raleway Medium"/>
              <a:sym typeface="Raleway Medium"/>
            </a:endParaRPr>
          </a:p>
        </p:txBody>
      </p:sp>
      <p:sp>
        <p:nvSpPr>
          <p:cNvPr id="373" name="Google Shape;373;p55"/>
          <p:cNvSpPr txBox="1"/>
          <p:nvPr/>
        </p:nvSpPr>
        <p:spPr>
          <a:xfrm>
            <a:off x="159820" y="1274569"/>
            <a:ext cx="6615517" cy="1064219"/>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2400"/>
              <a:buFont typeface="Arial"/>
              <a:buNone/>
              <a:tabLst/>
              <a:defRPr/>
            </a:pPr>
            <a:r>
              <a:rPr kumimoji="0" lang="tr-TR" sz="2400" b="1" i="0" u="none" strike="noStrike" kern="0" cap="none" spc="0" normalizeH="0" baseline="0" noProof="0">
                <a:ln>
                  <a:noFill/>
                </a:ln>
                <a:solidFill>
                  <a:srgbClr val="202122"/>
                </a:solidFill>
                <a:effectLst/>
                <a:uLnTx/>
                <a:uFillTx/>
                <a:latin typeface="Arial"/>
                <a:ea typeface="Arial"/>
                <a:cs typeface="Arial"/>
                <a:sym typeface="Arial"/>
              </a:rPr>
              <a:t>SELECT </a:t>
            </a:r>
            <a:r>
              <a:rPr kumimoji="0" lang="tr-TR" sz="2400" b="0" i="0" u="none" strike="noStrike" kern="0" cap="none" spc="0" normalizeH="0" baseline="0" noProof="0">
                <a:ln>
                  <a:noFill/>
                </a:ln>
                <a:solidFill>
                  <a:srgbClr val="202122"/>
                </a:solidFill>
                <a:effectLst/>
                <a:uLnTx/>
                <a:uFillTx/>
                <a:latin typeface="Arial"/>
                <a:ea typeface="Arial"/>
                <a:cs typeface="Arial"/>
                <a:sym typeface="Arial"/>
              </a:rPr>
              <a:t>empname, empsurname, job </a:t>
            </a:r>
            <a:endParaRPr kumimoji="0" sz="2400" b="0" i="0" u="none" strike="noStrike" kern="0" cap="none" spc="0" normalizeH="0" baseline="0" noProof="0">
              <a:ln>
                <a:noFill/>
              </a:ln>
              <a:solidFill>
                <a:srgbClr val="202122"/>
              </a:solidFill>
              <a:effectLst/>
              <a:uLnTx/>
              <a:uFillTx/>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2400"/>
              <a:buFont typeface="Arial"/>
              <a:buNone/>
              <a:tabLst/>
              <a:defRPr/>
            </a:pPr>
            <a:r>
              <a:rPr kumimoji="0" lang="tr-TR" sz="2400" b="1" i="0" u="none" strike="noStrike" kern="0" cap="none" spc="0" normalizeH="0" baseline="0" noProof="0">
                <a:ln>
                  <a:noFill/>
                </a:ln>
                <a:solidFill>
                  <a:srgbClr val="202122"/>
                </a:solidFill>
                <a:effectLst/>
                <a:uLnTx/>
                <a:uFillTx/>
                <a:latin typeface="Arial"/>
                <a:ea typeface="Arial"/>
                <a:cs typeface="Arial"/>
                <a:sym typeface="Arial"/>
              </a:rPr>
              <a:t>FROM </a:t>
            </a:r>
            <a:r>
              <a:rPr kumimoji="0" lang="tr-TR" sz="2400" b="0" i="0" u="none" strike="noStrike" kern="0" cap="none" spc="0" normalizeH="0" baseline="0" noProof="0">
                <a:ln>
                  <a:noFill/>
                </a:ln>
                <a:solidFill>
                  <a:srgbClr val="202122"/>
                </a:solidFill>
                <a:effectLst/>
                <a:uLnTx/>
                <a:uFillTx/>
                <a:latin typeface="Arial"/>
                <a:ea typeface="Arial"/>
                <a:cs typeface="Arial"/>
                <a:sym typeface="Arial"/>
              </a:rPr>
              <a:t>employees</a:t>
            </a:r>
            <a:r>
              <a:rPr kumimoji="0" lang="tr-TR" sz="2400" b="1" i="0" u="none" strike="noStrike" kern="0" cap="none" spc="0" normalizeH="0" baseline="0" noProof="0">
                <a:ln>
                  <a:noFill/>
                </a:ln>
                <a:solidFill>
                  <a:srgbClr val="202122"/>
                </a:solidFill>
                <a:effectLst/>
                <a:uLnTx/>
                <a:uFillTx/>
                <a:latin typeface="Arial"/>
                <a:ea typeface="Arial"/>
                <a:cs typeface="Arial"/>
                <a:sym typeface="Arial"/>
              </a:rPr>
              <a:t>;</a:t>
            </a:r>
            <a:endParaRPr kumimoji="0" sz="1800" b="0" i="0" u="none" strike="noStrike" kern="0" cap="none" spc="0" normalizeH="0" baseline="0" noProof="0">
              <a:ln>
                <a:noFill/>
              </a:ln>
              <a:solidFill>
                <a:srgbClr val="000000"/>
              </a:solidFill>
              <a:effectLst/>
              <a:uLnTx/>
              <a:uFillTx/>
              <a:latin typeface="Raleway"/>
              <a:ea typeface="Raleway"/>
              <a:cs typeface="Raleway"/>
              <a:sym typeface="Raleway"/>
            </a:endParaRPr>
          </a:p>
        </p:txBody>
      </p:sp>
      <p:pic>
        <p:nvPicPr>
          <p:cNvPr id="374" name="Google Shape;374;p55"/>
          <p:cNvPicPr preferRelativeResize="0"/>
          <p:nvPr/>
        </p:nvPicPr>
        <p:blipFill rotWithShape="1">
          <a:blip r:embed="rId3">
            <a:alphaModFix/>
          </a:blip>
          <a:srcRect r="6501"/>
          <a:stretch/>
        </p:blipFill>
        <p:spPr>
          <a:xfrm>
            <a:off x="5676422" y="1021403"/>
            <a:ext cx="3392929" cy="3704473"/>
          </a:xfrm>
          <a:prstGeom prst="rect">
            <a:avLst/>
          </a:prstGeom>
          <a:noFill/>
          <a:ln>
            <a:noFill/>
          </a:ln>
        </p:spPr>
      </p:pic>
      <p:pic>
        <p:nvPicPr>
          <p:cNvPr id="375" name="Google Shape;375;p55"/>
          <p:cNvPicPr preferRelativeResize="0"/>
          <p:nvPr/>
        </p:nvPicPr>
        <p:blipFill rotWithShape="1">
          <a:blip r:embed="rId4">
            <a:alphaModFix/>
          </a:blip>
          <a:srcRect/>
          <a:stretch/>
        </p:blipFill>
        <p:spPr>
          <a:xfrm>
            <a:off x="74649" y="2338788"/>
            <a:ext cx="4904904" cy="2238889"/>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0" name="Google Shape;380;p56"/>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tr-TR" sz="1200" b="1" i="0" u="none" strike="noStrike" kern="0" cap="none" spc="0" normalizeH="0" baseline="0" noProof="0">
                <a:ln>
                  <a:noFill/>
                </a:ln>
                <a:solidFill>
                  <a:srgbClr val="FFFFFF"/>
                </a:solidFill>
                <a:effectLst/>
                <a:uLnTx/>
                <a:uFillTx/>
                <a:latin typeface="Barlow Light"/>
                <a:sym typeface="Barlow Light"/>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31</a:t>
            </a:fld>
            <a:endParaRPr kumimoji="0" sz="1200" b="1" i="0" u="none" strike="noStrike" kern="0" cap="none" spc="0" normalizeH="0" baseline="0" noProof="0">
              <a:ln>
                <a:noFill/>
              </a:ln>
              <a:solidFill>
                <a:srgbClr val="FFFFFF"/>
              </a:solidFill>
              <a:effectLst/>
              <a:uLnTx/>
              <a:uFillTx/>
              <a:latin typeface="Barlow Light"/>
              <a:sym typeface="Barlow Light"/>
            </a:endParaRPr>
          </a:p>
        </p:txBody>
      </p:sp>
      <p:sp>
        <p:nvSpPr>
          <p:cNvPr id="381" name="Google Shape;381;p56"/>
          <p:cNvSpPr txBox="1">
            <a:spLocks noGrp="1"/>
          </p:cNvSpPr>
          <p:nvPr>
            <p:ph type="title"/>
          </p:nvPr>
        </p:nvSpPr>
        <p:spPr>
          <a:xfrm>
            <a:off x="431800" y="173800"/>
            <a:ext cx="56409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SQL</a:t>
            </a:r>
            <a:endParaRPr sz="4000">
              <a:solidFill>
                <a:srgbClr val="419DD3"/>
              </a:solidFill>
              <a:latin typeface="Raleway Medium"/>
              <a:ea typeface="Raleway Medium"/>
              <a:cs typeface="Raleway Medium"/>
              <a:sym typeface="Raleway Medium"/>
            </a:endParaRPr>
          </a:p>
        </p:txBody>
      </p:sp>
      <p:sp>
        <p:nvSpPr>
          <p:cNvPr id="382" name="Google Shape;382;p56"/>
          <p:cNvSpPr txBox="1"/>
          <p:nvPr/>
        </p:nvSpPr>
        <p:spPr>
          <a:xfrm>
            <a:off x="74649" y="752055"/>
            <a:ext cx="9031275" cy="1606397"/>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50000"/>
              </a:lnSpc>
              <a:spcBef>
                <a:spcPts val="0"/>
              </a:spcBef>
              <a:spcAft>
                <a:spcPts val="0"/>
              </a:spcAft>
              <a:buClr>
                <a:srgbClr val="000000"/>
              </a:buClr>
              <a:buSzPts val="2400"/>
              <a:buFont typeface="Arial"/>
              <a:buNone/>
              <a:tabLst/>
              <a:defRPr/>
            </a:pPr>
            <a:r>
              <a:rPr kumimoji="0" lang="tr-TR" sz="2400" b="0" i="0" u="none" strike="noStrike" kern="0" cap="none" spc="0" normalizeH="0" baseline="0" noProof="0" dirty="0" err="1">
                <a:ln>
                  <a:noFill/>
                </a:ln>
                <a:solidFill>
                  <a:srgbClr val="000000"/>
                </a:solidFill>
                <a:effectLst/>
                <a:uLnTx/>
                <a:uFillTx/>
                <a:latin typeface="Raleway Medium"/>
                <a:ea typeface="Raleway Medium"/>
                <a:cs typeface="Raleway Medium"/>
                <a:sym typeface="Raleway Medium"/>
              </a:rPr>
              <a:t>To</a:t>
            </a:r>
            <a:r>
              <a:rPr kumimoji="0" lang="tr-TR" sz="2400" b="0" i="0" u="none" strike="noStrike" kern="0" cap="none" spc="0" normalizeH="0" baseline="0" noProof="0" dirty="0">
                <a:ln>
                  <a:noFill/>
                </a:ln>
                <a:solidFill>
                  <a:srgbClr val="000000"/>
                </a:solidFill>
                <a:effectLst/>
                <a:uLnTx/>
                <a:uFillTx/>
                <a:latin typeface="Raleway Medium"/>
                <a:ea typeface="Raleway Medium"/>
                <a:cs typeface="Raleway Medium"/>
                <a:sym typeface="Raleway Medium"/>
              </a:rPr>
              <a:t> </a:t>
            </a:r>
            <a:r>
              <a:rPr kumimoji="0" lang="tr-TR" sz="2400" b="0" i="0" u="none" strike="noStrike" kern="0" cap="none" spc="0" normalizeH="0" baseline="0" noProof="0" dirty="0" err="1">
                <a:ln>
                  <a:noFill/>
                </a:ln>
                <a:solidFill>
                  <a:srgbClr val="000000"/>
                </a:solidFill>
                <a:effectLst/>
                <a:uLnTx/>
                <a:uFillTx/>
                <a:latin typeface="Raleway Medium"/>
                <a:ea typeface="Raleway Medium"/>
                <a:cs typeface="Raleway Medium"/>
                <a:sym typeface="Raleway Medium"/>
              </a:rPr>
              <a:t>retrieve</a:t>
            </a:r>
            <a:r>
              <a:rPr kumimoji="0" lang="tr-TR" sz="2400" b="0" i="0" u="none" strike="noStrike" kern="0" cap="none" spc="0" normalizeH="0" baseline="0" noProof="0" dirty="0">
                <a:ln>
                  <a:noFill/>
                </a:ln>
                <a:solidFill>
                  <a:srgbClr val="000000"/>
                </a:solidFill>
                <a:effectLst/>
                <a:uLnTx/>
                <a:uFillTx/>
                <a:latin typeface="Raleway Medium"/>
                <a:ea typeface="Raleway Medium"/>
                <a:cs typeface="Raleway Medium"/>
                <a:sym typeface="Raleway Medium"/>
              </a:rPr>
              <a:t> </a:t>
            </a:r>
            <a:r>
              <a:rPr kumimoji="0" lang="tr-TR" sz="2400" b="0" i="0" u="none" strike="noStrike" kern="0" cap="none" spc="0" normalizeH="0" baseline="0" noProof="0" dirty="0" err="1">
                <a:ln>
                  <a:noFill/>
                </a:ln>
                <a:solidFill>
                  <a:srgbClr val="000000"/>
                </a:solidFill>
                <a:effectLst/>
                <a:uLnTx/>
                <a:uFillTx/>
                <a:latin typeface="Raleway Medium"/>
                <a:ea typeface="Raleway Medium"/>
                <a:cs typeface="Raleway Medium"/>
                <a:sym typeface="Raleway Medium"/>
              </a:rPr>
              <a:t>all</a:t>
            </a:r>
            <a:r>
              <a:rPr kumimoji="0" lang="tr-TR" sz="2400" b="0" i="0" u="none" strike="noStrike" kern="0" cap="none" spc="0" normalizeH="0" baseline="0" noProof="0" dirty="0">
                <a:ln>
                  <a:noFill/>
                </a:ln>
                <a:solidFill>
                  <a:srgbClr val="000000"/>
                </a:solidFill>
                <a:effectLst/>
                <a:uLnTx/>
                <a:uFillTx/>
                <a:latin typeface="Raleway Medium"/>
                <a:ea typeface="Raleway Medium"/>
                <a:cs typeface="Raleway Medium"/>
                <a:sym typeface="Raleway Medium"/>
              </a:rPr>
              <a:t> of </a:t>
            </a:r>
            <a:r>
              <a:rPr kumimoji="0" lang="tr-TR" sz="2400" b="0" i="0" u="none" strike="noStrike" kern="0" cap="none" spc="0" normalizeH="0" baseline="0" noProof="0" dirty="0" err="1">
                <a:ln>
                  <a:noFill/>
                </a:ln>
                <a:solidFill>
                  <a:srgbClr val="000000"/>
                </a:solidFill>
                <a:effectLst/>
                <a:uLnTx/>
                <a:uFillTx/>
                <a:latin typeface="Raleway Medium"/>
                <a:ea typeface="Raleway Medium"/>
                <a:cs typeface="Raleway Medium"/>
                <a:sym typeface="Raleway Medium"/>
              </a:rPr>
              <a:t>the</a:t>
            </a:r>
            <a:r>
              <a:rPr kumimoji="0" lang="tr-TR" sz="2400" b="0" i="0" u="none" strike="noStrike" kern="0" cap="none" spc="0" normalizeH="0" baseline="0" noProof="0" dirty="0">
                <a:ln>
                  <a:noFill/>
                </a:ln>
                <a:solidFill>
                  <a:srgbClr val="000000"/>
                </a:solidFill>
                <a:effectLst/>
                <a:uLnTx/>
                <a:uFillTx/>
                <a:latin typeface="Raleway Medium"/>
                <a:ea typeface="Raleway Medium"/>
                <a:cs typeface="Raleway Medium"/>
                <a:sym typeface="Raleway Medium"/>
              </a:rPr>
              <a:t> </a:t>
            </a:r>
            <a:r>
              <a:rPr kumimoji="0" lang="tr-TR" sz="2400" b="0" i="0" u="none" strike="noStrike" kern="0" cap="none" spc="0" normalizeH="0" baseline="0" noProof="0" dirty="0" err="1">
                <a:ln>
                  <a:noFill/>
                </a:ln>
                <a:solidFill>
                  <a:srgbClr val="000000"/>
                </a:solidFill>
                <a:effectLst/>
                <a:uLnTx/>
                <a:uFillTx/>
                <a:latin typeface="Raleway Medium"/>
                <a:ea typeface="Raleway Medium"/>
                <a:cs typeface="Raleway Medium"/>
                <a:sym typeface="Raleway Medium"/>
              </a:rPr>
              <a:t>information</a:t>
            </a:r>
            <a:r>
              <a:rPr kumimoji="0" lang="tr-TR" sz="2400" b="0" i="0" u="none" strike="noStrike" kern="0" cap="none" spc="0" normalizeH="0" baseline="0" noProof="0" dirty="0">
                <a:ln>
                  <a:noFill/>
                </a:ln>
                <a:solidFill>
                  <a:srgbClr val="000000"/>
                </a:solidFill>
                <a:effectLst/>
                <a:uLnTx/>
                <a:uFillTx/>
                <a:latin typeface="Raleway Medium"/>
                <a:ea typeface="Raleway Medium"/>
                <a:cs typeface="Raleway Medium"/>
                <a:sym typeface="Raleway Medium"/>
              </a:rPr>
              <a:t> </a:t>
            </a:r>
            <a:r>
              <a:rPr kumimoji="0" lang="tr-TR" sz="2400" b="0" i="0" u="none" strike="noStrike" kern="0" cap="none" spc="0" normalizeH="0" baseline="0" noProof="0" dirty="0" err="1">
                <a:ln>
                  <a:noFill/>
                </a:ln>
                <a:solidFill>
                  <a:srgbClr val="000000"/>
                </a:solidFill>
                <a:effectLst/>
                <a:uLnTx/>
                <a:uFillTx/>
                <a:latin typeface="Raleway Medium"/>
                <a:ea typeface="Raleway Medium"/>
                <a:cs typeface="Raleway Medium"/>
                <a:sym typeface="Raleway Medium"/>
              </a:rPr>
              <a:t>from</a:t>
            </a:r>
            <a:r>
              <a:rPr kumimoji="0" lang="tr-TR" sz="2400" b="0" i="0" u="none" strike="noStrike" kern="0" cap="none" spc="0" normalizeH="0" baseline="0" noProof="0" dirty="0">
                <a:ln>
                  <a:noFill/>
                </a:ln>
                <a:solidFill>
                  <a:srgbClr val="000000"/>
                </a:solidFill>
                <a:effectLst/>
                <a:uLnTx/>
                <a:uFillTx/>
                <a:latin typeface="Raleway Medium"/>
                <a:ea typeface="Raleway Medium"/>
                <a:cs typeface="Raleway Medium"/>
                <a:sym typeface="Raleway Medium"/>
              </a:rPr>
              <a:t> </a:t>
            </a:r>
            <a:r>
              <a:rPr kumimoji="0" lang="tr-TR" sz="2400" b="0" i="0" u="none" strike="noStrike" kern="0" cap="none" spc="0" normalizeH="0" baseline="0" noProof="0" dirty="0" err="1">
                <a:ln>
                  <a:noFill/>
                </a:ln>
                <a:solidFill>
                  <a:srgbClr val="000000"/>
                </a:solidFill>
                <a:effectLst/>
                <a:uLnTx/>
                <a:uFillTx/>
                <a:latin typeface="Raleway Medium"/>
                <a:ea typeface="Raleway Medium"/>
                <a:cs typeface="Raleway Medium"/>
                <a:sym typeface="Raleway Medium"/>
              </a:rPr>
              <a:t>your</a:t>
            </a:r>
            <a:r>
              <a:rPr kumimoji="0" lang="tr-TR" sz="2400" b="0" i="0" u="none" strike="noStrike" kern="0" cap="none" spc="0" normalizeH="0" baseline="0" noProof="0" dirty="0">
                <a:ln>
                  <a:noFill/>
                </a:ln>
                <a:solidFill>
                  <a:srgbClr val="000000"/>
                </a:solidFill>
                <a:effectLst/>
                <a:uLnTx/>
                <a:uFillTx/>
                <a:latin typeface="Raleway Medium"/>
                <a:ea typeface="Raleway Medium"/>
                <a:cs typeface="Raleway Medium"/>
                <a:sym typeface="Raleway Medium"/>
              </a:rPr>
              <a:t> </a:t>
            </a:r>
            <a:r>
              <a:rPr kumimoji="0" lang="tr-TR" sz="2400" b="0" i="0" u="none" strike="noStrike" kern="0" cap="none" spc="0" normalizeH="0" baseline="0" noProof="0" dirty="0" err="1">
                <a:ln>
                  <a:noFill/>
                </a:ln>
                <a:solidFill>
                  <a:srgbClr val="000000"/>
                </a:solidFill>
                <a:effectLst/>
                <a:uLnTx/>
                <a:uFillTx/>
                <a:latin typeface="Raleway Medium"/>
                <a:ea typeface="Raleway Medium"/>
                <a:cs typeface="Raleway Medium"/>
                <a:sym typeface="Raleway Medium"/>
              </a:rPr>
              <a:t>table</a:t>
            </a:r>
            <a:r>
              <a:rPr kumimoji="0" lang="tr-TR" sz="2400" b="0" i="0" u="none" strike="noStrike" kern="0" cap="none" spc="0" normalizeH="0" baseline="0" noProof="0" dirty="0">
                <a:ln>
                  <a:noFill/>
                </a:ln>
                <a:solidFill>
                  <a:srgbClr val="000000"/>
                </a:solidFill>
                <a:effectLst/>
                <a:uLnTx/>
                <a:uFillTx/>
                <a:latin typeface="Raleway Medium"/>
                <a:ea typeface="Raleway Medium"/>
                <a:cs typeface="Raleway Medium"/>
                <a:sym typeface="Raleway Medium"/>
              </a:rPr>
              <a:t>, an </a:t>
            </a:r>
            <a:r>
              <a:rPr kumimoji="0" lang="tr-TR" sz="2400" b="0" i="0" u="none" strike="noStrike" kern="0" cap="none" spc="0" normalizeH="0" baseline="0" noProof="0" dirty="0" err="1">
                <a:ln>
                  <a:noFill/>
                </a:ln>
                <a:solidFill>
                  <a:srgbClr val="000000"/>
                </a:solidFill>
                <a:effectLst/>
                <a:uLnTx/>
                <a:uFillTx/>
                <a:latin typeface="Raleway Medium"/>
                <a:ea typeface="Raleway Medium"/>
                <a:cs typeface="Raleway Medium"/>
                <a:sym typeface="Raleway Medium"/>
              </a:rPr>
              <a:t>asterisk</a:t>
            </a:r>
            <a:r>
              <a:rPr kumimoji="0" lang="tr-TR" sz="2400" b="0" i="0" u="none" strike="noStrike" kern="0" cap="none" spc="0" normalizeH="0" baseline="0" noProof="0" dirty="0">
                <a:ln>
                  <a:noFill/>
                </a:ln>
                <a:solidFill>
                  <a:srgbClr val="000000"/>
                </a:solidFill>
                <a:effectLst/>
                <a:uLnTx/>
                <a:uFillTx/>
                <a:latin typeface="Raleway Medium"/>
                <a:ea typeface="Raleway Medium"/>
                <a:cs typeface="Raleway Medium"/>
                <a:sym typeface="Raleway Medium"/>
              </a:rPr>
              <a:t> </a:t>
            </a:r>
            <a:r>
              <a:rPr kumimoji="0" lang="tr-TR" sz="2800" b="0" i="0" u="none" strike="noStrike" kern="0" cap="none" spc="0" normalizeH="0" baseline="0" noProof="0" dirty="0">
                <a:ln>
                  <a:noFill/>
                </a:ln>
                <a:solidFill>
                  <a:srgbClr val="FF0000"/>
                </a:solidFill>
                <a:effectLst/>
                <a:uLnTx/>
                <a:uFillTx/>
                <a:latin typeface="Raleway Medium"/>
                <a:ea typeface="Raleway Medium"/>
                <a:cs typeface="Raleway Medium"/>
                <a:sym typeface="Raleway Medium"/>
              </a:rPr>
              <a:t>(*)</a:t>
            </a:r>
            <a:r>
              <a:rPr kumimoji="0" lang="tr-TR" sz="2400" b="0" i="0" u="none" strike="noStrike" kern="0" cap="none" spc="0" normalizeH="0" baseline="0" noProof="0" dirty="0">
                <a:ln>
                  <a:noFill/>
                </a:ln>
                <a:solidFill>
                  <a:srgbClr val="000000"/>
                </a:solidFill>
                <a:effectLst/>
                <a:uLnTx/>
                <a:uFillTx/>
                <a:latin typeface="Raleway Medium"/>
                <a:ea typeface="Raleway Medium"/>
                <a:cs typeface="Raleway Medium"/>
                <a:sym typeface="Raleway Medium"/>
              </a:rPr>
              <a:t> </a:t>
            </a:r>
            <a:r>
              <a:rPr kumimoji="0" lang="tr-TR" sz="2400" b="0" i="0" u="none" strike="noStrike" kern="0" cap="none" spc="0" normalizeH="0" baseline="0" noProof="0" dirty="0" err="1">
                <a:ln>
                  <a:noFill/>
                </a:ln>
                <a:solidFill>
                  <a:srgbClr val="000000"/>
                </a:solidFill>
                <a:effectLst/>
                <a:uLnTx/>
                <a:uFillTx/>
                <a:latin typeface="Raleway Medium"/>
                <a:ea typeface="Raleway Medium"/>
                <a:cs typeface="Raleway Medium"/>
                <a:sym typeface="Raleway Medium"/>
              </a:rPr>
              <a:t>character</a:t>
            </a:r>
            <a:r>
              <a:rPr kumimoji="0" lang="tr-TR" sz="2400" b="0" i="0" u="none" strike="noStrike" kern="0" cap="none" spc="0" normalizeH="0" baseline="0" noProof="0" dirty="0">
                <a:ln>
                  <a:noFill/>
                </a:ln>
                <a:solidFill>
                  <a:srgbClr val="000000"/>
                </a:solidFill>
                <a:effectLst/>
                <a:uLnTx/>
                <a:uFillTx/>
                <a:latin typeface="Raleway Medium"/>
                <a:ea typeface="Raleway Medium"/>
                <a:cs typeface="Raleway Medium"/>
                <a:sym typeface="Raleway Medium"/>
              </a:rPr>
              <a:t> can be </a:t>
            </a:r>
            <a:r>
              <a:rPr kumimoji="0" lang="tr-TR" sz="2400" b="0" i="0" u="none" strike="noStrike" kern="0" cap="none" spc="0" normalizeH="0" baseline="0" noProof="0" dirty="0" err="1">
                <a:ln>
                  <a:noFill/>
                </a:ln>
                <a:solidFill>
                  <a:srgbClr val="000000"/>
                </a:solidFill>
                <a:effectLst/>
                <a:uLnTx/>
                <a:uFillTx/>
                <a:latin typeface="Raleway Medium"/>
                <a:ea typeface="Raleway Medium"/>
                <a:cs typeface="Raleway Medium"/>
                <a:sym typeface="Raleway Medium"/>
              </a:rPr>
              <a:t>used</a:t>
            </a:r>
            <a:r>
              <a:rPr kumimoji="0" lang="tr-TR" sz="2400" b="0" i="0" u="none" strike="noStrike" kern="0" cap="none" spc="0" normalizeH="0" baseline="0" noProof="0" dirty="0">
                <a:ln>
                  <a:noFill/>
                </a:ln>
                <a:solidFill>
                  <a:srgbClr val="000000"/>
                </a:solidFill>
                <a:effectLst/>
                <a:uLnTx/>
                <a:uFillTx/>
                <a:latin typeface="Raleway Medium"/>
                <a:ea typeface="Raleway Medium"/>
                <a:cs typeface="Raleway Medium"/>
                <a:sym typeface="Raleway Medium"/>
              </a:rPr>
              <a:t> </a:t>
            </a:r>
            <a:r>
              <a:rPr kumimoji="0" lang="tr-TR" sz="2400" b="0" i="0" u="none" strike="noStrike" kern="0" cap="none" spc="0" normalizeH="0" baseline="0" noProof="0" dirty="0" err="1">
                <a:ln>
                  <a:noFill/>
                </a:ln>
                <a:solidFill>
                  <a:srgbClr val="000000"/>
                </a:solidFill>
                <a:effectLst/>
                <a:uLnTx/>
                <a:uFillTx/>
                <a:latin typeface="Raleway Medium"/>
                <a:ea typeface="Raleway Medium"/>
                <a:cs typeface="Raleway Medium"/>
                <a:sym typeface="Raleway Medium"/>
              </a:rPr>
              <a:t>after</a:t>
            </a:r>
            <a:r>
              <a:rPr kumimoji="0" lang="tr-TR" sz="2400" b="0" i="0" u="none" strike="noStrike" kern="0" cap="none" spc="0" normalizeH="0" baseline="0" noProof="0" dirty="0">
                <a:ln>
                  <a:noFill/>
                </a:ln>
                <a:solidFill>
                  <a:srgbClr val="000000"/>
                </a:solidFill>
                <a:effectLst/>
                <a:uLnTx/>
                <a:uFillTx/>
                <a:latin typeface="Raleway Medium"/>
                <a:ea typeface="Raleway Medium"/>
                <a:cs typeface="Raleway Medium"/>
                <a:sym typeface="Raleway Medium"/>
              </a:rPr>
              <a:t> </a:t>
            </a:r>
            <a:r>
              <a:rPr kumimoji="0" lang="tr-TR" sz="2400" b="0" i="0" u="none" strike="noStrike" kern="0" cap="none" spc="0" normalizeH="0" baseline="0" noProof="0" dirty="0" err="1">
                <a:ln>
                  <a:noFill/>
                </a:ln>
                <a:solidFill>
                  <a:srgbClr val="000000"/>
                </a:solidFill>
                <a:effectLst/>
                <a:uLnTx/>
                <a:uFillTx/>
                <a:latin typeface="Raleway Medium"/>
                <a:ea typeface="Raleway Medium"/>
                <a:cs typeface="Raleway Medium"/>
                <a:sym typeface="Raleway Medium"/>
              </a:rPr>
              <a:t>the</a:t>
            </a:r>
            <a:r>
              <a:rPr kumimoji="0" lang="tr-TR" sz="2400" b="0" i="0" u="none" strike="noStrike" kern="0" cap="none" spc="0" normalizeH="0" baseline="0" noProof="0" dirty="0">
                <a:ln>
                  <a:noFill/>
                </a:ln>
                <a:solidFill>
                  <a:srgbClr val="000000"/>
                </a:solidFill>
                <a:effectLst/>
                <a:uLnTx/>
                <a:uFillTx/>
                <a:latin typeface="Raleway Medium"/>
                <a:ea typeface="Raleway Medium"/>
                <a:cs typeface="Raleway Medium"/>
                <a:sym typeface="Raleway Medium"/>
              </a:rPr>
              <a:t> SELECT</a:t>
            </a:r>
            <a:endParaRPr kumimoji="0" sz="2400" b="1" i="0" u="none" strike="noStrike" kern="0" cap="none" spc="0" normalizeH="0" baseline="0" noProof="0" dirty="0">
              <a:ln>
                <a:noFill/>
              </a:ln>
              <a:solidFill>
                <a:srgbClr val="202122"/>
              </a:solidFill>
              <a:effectLst/>
              <a:uLnTx/>
              <a:uFillTx/>
              <a:latin typeface="Arial"/>
              <a:ea typeface="Arial"/>
              <a:cs typeface="Arial"/>
              <a:sym typeface="Arial"/>
            </a:endParaRPr>
          </a:p>
          <a:p>
            <a:pPr marL="0" marR="0" lvl="0" indent="0" algn="l" defTabSz="914400" rtl="0" eaLnBrk="1" fontAlgn="auto" latinLnBrk="0" hangingPunct="1">
              <a:lnSpc>
                <a:spcPct val="150000"/>
              </a:lnSpc>
              <a:spcBef>
                <a:spcPts val="0"/>
              </a:spcBef>
              <a:spcAft>
                <a:spcPts val="0"/>
              </a:spcAft>
              <a:buClr>
                <a:srgbClr val="000000"/>
              </a:buClr>
              <a:buSzPts val="2400"/>
              <a:buFont typeface="Arial"/>
              <a:buNone/>
              <a:tabLst/>
              <a:defRPr/>
            </a:pPr>
            <a:r>
              <a:rPr kumimoji="0" lang="tr-TR" sz="2400" b="1" i="0" u="none" strike="noStrike" kern="0" cap="none" spc="0" normalizeH="0" baseline="0" noProof="0" dirty="0">
                <a:ln>
                  <a:noFill/>
                </a:ln>
                <a:solidFill>
                  <a:srgbClr val="202122"/>
                </a:solidFill>
                <a:effectLst/>
                <a:uLnTx/>
                <a:uFillTx/>
                <a:latin typeface="Arial"/>
                <a:ea typeface="Arial"/>
                <a:cs typeface="Arial"/>
                <a:sym typeface="Arial"/>
              </a:rPr>
              <a:t>SELECT </a:t>
            </a:r>
            <a:r>
              <a:rPr kumimoji="0" lang="tr-TR" sz="2400" b="0" i="0" u="none" strike="noStrike" kern="0" cap="none" spc="0" normalizeH="0" baseline="0" noProof="0" dirty="0">
                <a:ln>
                  <a:noFill/>
                </a:ln>
                <a:solidFill>
                  <a:srgbClr val="202122"/>
                </a:solidFill>
                <a:effectLst/>
                <a:uLnTx/>
                <a:uFillTx/>
                <a:latin typeface="Arial"/>
                <a:ea typeface="Arial"/>
                <a:cs typeface="Arial"/>
                <a:sym typeface="Arial"/>
              </a:rPr>
              <a:t>* </a:t>
            </a:r>
            <a:r>
              <a:rPr kumimoji="0" lang="tr-TR" sz="2400" b="1" i="0" u="none" strike="noStrike" kern="0" cap="none" spc="0" normalizeH="0" baseline="0" noProof="0" dirty="0">
                <a:ln>
                  <a:noFill/>
                </a:ln>
                <a:solidFill>
                  <a:srgbClr val="202122"/>
                </a:solidFill>
                <a:effectLst/>
                <a:uLnTx/>
                <a:uFillTx/>
                <a:latin typeface="Arial"/>
                <a:ea typeface="Arial"/>
                <a:cs typeface="Arial"/>
                <a:sym typeface="Arial"/>
              </a:rPr>
              <a:t>FROM </a:t>
            </a:r>
            <a:r>
              <a:rPr kumimoji="0" lang="tr-TR" sz="2400" b="0" i="0" u="none" strike="noStrike" kern="0" cap="none" spc="0" normalizeH="0" baseline="0" noProof="0" dirty="0" err="1">
                <a:ln>
                  <a:noFill/>
                </a:ln>
                <a:solidFill>
                  <a:srgbClr val="202122"/>
                </a:solidFill>
                <a:effectLst/>
                <a:uLnTx/>
                <a:uFillTx/>
                <a:latin typeface="Arial"/>
                <a:ea typeface="Arial"/>
                <a:cs typeface="Arial"/>
                <a:sym typeface="Arial"/>
              </a:rPr>
              <a:t>employees</a:t>
            </a:r>
            <a:r>
              <a:rPr kumimoji="0" lang="tr-TR" sz="2400" b="1" i="0" u="none" strike="noStrike" kern="0" cap="none" spc="0" normalizeH="0" baseline="0" noProof="0" dirty="0">
                <a:ln>
                  <a:noFill/>
                </a:ln>
                <a:solidFill>
                  <a:srgbClr val="202122"/>
                </a:solidFill>
                <a:effectLst/>
                <a:uLnTx/>
                <a:uFillTx/>
                <a:latin typeface="Arial"/>
                <a:ea typeface="Arial"/>
                <a:cs typeface="Arial"/>
                <a:sym typeface="Arial"/>
              </a:rPr>
              <a:t>;</a:t>
            </a:r>
            <a:endParaRPr kumimoji="0" sz="1800" b="0" i="0" u="none" strike="noStrike" kern="0" cap="none" spc="0" normalizeH="0" baseline="0" noProof="0" dirty="0">
              <a:ln>
                <a:noFill/>
              </a:ln>
              <a:solidFill>
                <a:srgbClr val="000000"/>
              </a:solidFill>
              <a:effectLst/>
              <a:uLnTx/>
              <a:uFillTx/>
              <a:latin typeface="Raleway"/>
              <a:ea typeface="Raleway"/>
              <a:cs typeface="Raleway"/>
              <a:sym typeface="Raleway"/>
            </a:endParaRPr>
          </a:p>
        </p:txBody>
      </p:sp>
      <p:pic>
        <p:nvPicPr>
          <p:cNvPr id="383" name="Google Shape;383;p56"/>
          <p:cNvPicPr preferRelativeResize="0"/>
          <p:nvPr/>
        </p:nvPicPr>
        <p:blipFill rotWithShape="1">
          <a:blip r:embed="rId3">
            <a:alphaModFix/>
          </a:blip>
          <a:srcRect/>
          <a:stretch/>
        </p:blipFill>
        <p:spPr>
          <a:xfrm>
            <a:off x="78131" y="2706169"/>
            <a:ext cx="4229469" cy="1930581"/>
          </a:xfrm>
          <a:prstGeom prst="rect">
            <a:avLst/>
          </a:prstGeom>
          <a:noFill/>
          <a:ln>
            <a:noFill/>
          </a:ln>
        </p:spPr>
      </p:pic>
      <p:pic>
        <p:nvPicPr>
          <p:cNvPr id="384" name="Google Shape;384;p56"/>
          <p:cNvPicPr preferRelativeResize="0"/>
          <p:nvPr/>
        </p:nvPicPr>
        <p:blipFill rotWithShape="1">
          <a:blip r:embed="rId4">
            <a:alphaModFix/>
          </a:blip>
          <a:srcRect/>
          <a:stretch/>
        </p:blipFill>
        <p:spPr>
          <a:xfrm>
            <a:off x="4487420" y="2618994"/>
            <a:ext cx="4290820" cy="2017756"/>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6EABCD"/>
        </a:solidFill>
        <a:effectLst/>
      </p:bgPr>
    </p:bg>
    <p:spTree>
      <p:nvGrpSpPr>
        <p:cNvPr id="1" name="Shape 253"/>
        <p:cNvGrpSpPr/>
        <p:nvPr/>
      </p:nvGrpSpPr>
      <p:grpSpPr>
        <a:xfrm>
          <a:off x="0" y="0"/>
          <a:ext cx="0" cy="0"/>
          <a:chOff x="0" y="0"/>
          <a:chExt cx="0" cy="0"/>
        </a:xfrm>
      </p:grpSpPr>
      <p:sp>
        <p:nvSpPr>
          <p:cNvPr id="254" name="Google Shape;254;p39"/>
          <p:cNvSpPr/>
          <p:nvPr/>
        </p:nvSpPr>
        <p:spPr>
          <a:xfrm>
            <a:off x="220050" y="255025"/>
            <a:ext cx="8703900" cy="44754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39"/>
          <p:cNvSpPr txBox="1">
            <a:spLocks noGrp="1"/>
          </p:cNvSpPr>
          <p:nvPr>
            <p:ph type="title"/>
          </p:nvPr>
        </p:nvSpPr>
        <p:spPr>
          <a:xfrm>
            <a:off x="520950" y="428125"/>
            <a:ext cx="8102100" cy="464700"/>
          </a:xfrm>
          <a:prstGeom prst="rect">
            <a:avLst/>
          </a:prstGeom>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tr-TR" sz="2400">
                <a:solidFill>
                  <a:srgbClr val="0A3534"/>
                </a:solidFill>
                <a:latin typeface="Proxima Nova Semibold"/>
                <a:ea typeface="Proxima Nova Semibold"/>
                <a:cs typeface="Proxima Nova Semibold"/>
                <a:sym typeface="Proxima Nova Semibold"/>
              </a:rPr>
              <a:t>Drag your dot to how you are feeling:</a:t>
            </a:r>
            <a:endParaRPr sz="2400"/>
          </a:p>
        </p:txBody>
      </p:sp>
      <p:sp>
        <p:nvSpPr>
          <p:cNvPr id="256" name="Google Shape;256;p39"/>
          <p:cNvSpPr/>
          <p:nvPr/>
        </p:nvSpPr>
        <p:spPr>
          <a:xfrm>
            <a:off x="724250" y="3829363"/>
            <a:ext cx="2199000" cy="464700"/>
          </a:xfrm>
          <a:prstGeom prst="rect">
            <a:avLst/>
          </a:prstGeom>
          <a:solidFill>
            <a:srgbClr val="8FA3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tr-TR">
                <a:solidFill>
                  <a:srgbClr val="FFFFFF"/>
                </a:solidFill>
                <a:latin typeface="Proxima Nova Semibold"/>
                <a:ea typeface="Proxima Nova Semibold"/>
                <a:cs typeface="Proxima Nova Semibold"/>
                <a:sym typeface="Proxima Nova Semibold"/>
              </a:rPr>
              <a:t>Keep going, I understand</a:t>
            </a:r>
            <a:endParaRPr>
              <a:solidFill>
                <a:srgbClr val="FFFFFF"/>
              </a:solidFill>
              <a:latin typeface="Proxima Nova Semibold"/>
              <a:ea typeface="Proxima Nova Semibold"/>
              <a:cs typeface="Proxima Nova Semibold"/>
              <a:sym typeface="Proxima Nova Semibold"/>
            </a:endParaRPr>
          </a:p>
        </p:txBody>
      </p:sp>
      <p:sp>
        <p:nvSpPr>
          <p:cNvPr id="257" name="Google Shape;257;p39"/>
          <p:cNvSpPr/>
          <p:nvPr/>
        </p:nvSpPr>
        <p:spPr>
          <a:xfrm>
            <a:off x="3461300" y="3829363"/>
            <a:ext cx="2199000" cy="464700"/>
          </a:xfrm>
          <a:prstGeom prst="rect">
            <a:avLst/>
          </a:prstGeom>
          <a:solidFill>
            <a:srgbClr val="F5E98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tr-TR">
                <a:solidFill>
                  <a:srgbClr val="4F5B23"/>
                </a:solidFill>
                <a:latin typeface="Proxima Nova Semibold"/>
                <a:ea typeface="Proxima Nova Semibold"/>
                <a:cs typeface="Proxima Nova Semibold"/>
                <a:sym typeface="Proxima Nova Semibold"/>
              </a:rPr>
              <a:t>I’m a little confused</a:t>
            </a:r>
            <a:endParaRPr>
              <a:solidFill>
                <a:srgbClr val="4F5B23"/>
              </a:solidFill>
              <a:latin typeface="Proxima Nova Semibold"/>
              <a:ea typeface="Proxima Nova Semibold"/>
              <a:cs typeface="Proxima Nova Semibold"/>
              <a:sym typeface="Proxima Nova Semibold"/>
            </a:endParaRPr>
          </a:p>
        </p:txBody>
      </p:sp>
      <p:sp>
        <p:nvSpPr>
          <p:cNvPr id="258" name="Google Shape;258;p39"/>
          <p:cNvSpPr/>
          <p:nvPr/>
        </p:nvSpPr>
        <p:spPr>
          <a:xfrm>
            <a:off x="6223200" y="3837300"/>
            <a:ext cx="2199000" cy="464700"/>
          </a:xfrm>
          <a:prstGeom prst="rect">
            <a:avLst/>
          </a:prstGeom>
          <a:solidFill>
            <a:srgbClr val="D95B5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tr-TR">
                <a:solidFill>
                  <a:srgbClr val="FFFFFF"/>
                </a:solidFill>
                <a:latin typeface="Proxima Nova Semibold"/>
                <a:ea typeface="Proxima Nova Semibold"/>
                <a:cs typeface="Proxima Nova Semibold"/>
                <a:sym typeface="Proxima Nova Semibold"/>
              </a:rPr>
              <a:t>Stop, I need help!</a:t>
            </a:r>
            <a:endParaRPr>
              <a:solidFill>
                <a:srgbClr val="FFFFFF"/>
              </a:solidFill>
              <a:latin typeface="Proxima Nova Semibold"/>
              <a:ea typeface="Proxima Nova Semibold"/>
              <a:cs typeface="Proxima Nova Semibold"/>
              <a:sym typeface="Proxima Nova Semibold"/>
            </a:endParaRPr>
          </a:p>
        </p:txBody>
      </p:sp>
      <p:pic>
        <p:nvPicPr>
          <p:cNvPr id="259" name="Google Shape;259;p39">
            <a:hlinkClick r:id="rId3"/>
          </p:cNvPr>
          <p:cNvPicPr preferRelativeResize="0"/>
          <p:nvPr/>
        </p:nvPicPr>
        <p:blipFill>
          <a:blip r:embed="rId4">
            <a:alphaModFix/>
          </a:blip>
          <a:stretch>
            <a:fillRect/>
          </a:stretch>
        </p:blipFill>
        <p:spPr>
          <a:xfrm>
            <a:off x="0" y="4429125"/>
            <a:ext cx="9144000" cy="714375"/>
          </a:xfrm>
          <a:prstGeom prst="rect">
            <a:avLst/>
          </a:prstGeom>
          <a:noFill/>
          <a:ln>
            <a:noFill/>
          </a:ln>
        </p:spPr>
      </p:pic>
      <p:pic>
        <p:nvPicPr>
          <p:cNvPr id="260" name="Google Shape;260;p39"/>
          <p:cNvPicPr preferRelativeResize="0"/>
          <p:nvPr/>
        </p:nvPicPr>
        <p:blipFill>
          <a:blip r:embed="rId5">
            <a:alphaModFix/>
          </a:blip>
          <a:stretch>
            <a:fillRect/>
          </a:stretch>
        </p:blipFill>
        <p:spPr>
          <a:xfrm>
            <a:off x="471375" y="1060305"/>
            <a:ext cx="2704742" cy="2704728"/>
          </a:xfrm>
          <a:prstGeom prst="rect">
            <a:avLst/>
          </a:prstGeom>
          <a:noFill/>
          <a:ln>
            <a:noFill/>
          </a:ln>
        </p:spPr>
      </p:pic>
      <p:pic>
        <p:nvPicPr>
          <p:cNvPr id="261" name="Google Shape;261;p39"/>
          <p:cNvPicPr preferRelativeResize="0"/>
          <p:nvPr/>
        </p:nvPicPr>
        <p:blipFill>
          <a:blip r:embed="rId6">
            <a:alphaModFix/>
          </a:blip>
          <a:stretch>
            <a:fillRect/>
          </a:stretch>
        </p:blipFill>
        <p:spPr>
          <a:xfrm>
            <a:off x="5967884" y="1060297"/>
            <a:ext cx="2704742" cy="2704728"/>
          </a:xfrm>
          <a:prstGeom prst="rect">
            <a:avLst/>
          </a:prstGeom>
          <a:noFill/>
          <a:ln>
            <a:noFill/>
          </a:ln>
        </p:spPr>
      </p:pic>
      <p:pic>
        <p:nvPicPr>
          <p:cNvPr id="262" name="Google Shape;262;p39"/>
          <p:cNvPicPr preferRelativeResize="0"/>
          <p:nvPr/>
        </p:nvPicPr>
        <p:blipFill>
          <a:blip r:embed="rId7">
            <a:alphaModFix/>
          </a:blip>
          <a:stretch>
            <a:fillRect/>
          </a:stretch>
        </p:blipFill>
        <p:spPr>
          <a:xfrm>
            <a:off x="3219629" y="1060302"/>
            <a:ext cx="2704742" cy="2704728"/>
          </a:xfrm>
          <a:prstGeom prst="rect">
            <a:avLst/>
          </a:prstGeom>
          <a:noFill/>
          <a:ln>
            <a:noFill/>
          </a:ln>
        </p:spPr>
      </p:pic>
      <p:sp>
        <p:nvSpPr>
          <p:cNvPr id="263" name="Google Shape;263;p39">
            <a:hlinkClick r:id="rId8"/>
          </p:cNvPr>
          <p:cNvSpPr/>
          <p:nvPr/>
        </p:nvSpPr>
        <p:spPr>
          <a:xfrm>
            <a:off x="-63500" y="-63500"/>
            <a:ext cx="12600" cy="12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946"/>
        <p:cNvGrpSpPr/>
        <p:nvPr/>
      </p:nvGrpSpPr>
      <p:grpSpPr>
        <a:xfrm>
          <a:off x="0" y="0"/>
          <a:ext cx="0" cy="0"/>
          <a:chOff x="0" y="0"/>
          <a:chExt cx="0" cy="0"/>
        </a:xfrm>
      </p:grpSpPr>
      <p:sp>
        <p:nvSpPr>
          <p:cNvPr id="947" name="Google Shape;947;p122"/>
          <p:cNvSpPr txBox="1">
            <a:spLocks noGrp="1"/>
          </p:cNvSpPr>
          <p:nvPr>
            <p:ph type="sldNum" idx="12"/>
          </p:nvPr>
        </p:nvSpPr>
        <p:spPr>
          <a:xfrm>
            <a:off x="8960475" y="4903875"/>
            <a:ext cx="145500" cy="201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tr-TR"/>
              <a:t>33</a:t>
            </a:fld>
            <a:endParaRPr/>
          </a:p>
        </p:txBody>
      </p:sp>
      <p:grpSp>
        <p:nvGrpSpPr>
          <p:cNvPr id="948" name="Google Shape;948;p122"/>
          <p:cNvGrpSpPr/>
          <p:nvPr/>
        </p:nvGrpSpPr>
        <p:grpSpPr>
          <a:xfrm>
            <a:off x="5410301" y="719490"/>
            <a:ext cx="3356124" cy="3829046"/>
            <a:chOff x="2602525" y="317054"/>
            <a:chExt cx="4174283" cy="4762495"/>
          </a:xfrm>
        </p:grpSpPr>
        <p:sp>
          <p:nvSpPr>
            <p:cNvPr id="949" name="Google Shape;949;p122"/>
            <p:cNvSpPr/>
            <p:nvPr/>
          </p:nvSpPr>
          <p:spPr>
            <a:xfrm>
              <a:off x="3677747" y="776267"/>
              <a:ext cx="2670951" cy="3350306"/>
            </a:xfrm>
            <a:custGeom>
              <a:avLst/>
              <a:gdLst/>
              <a:ahLst/>
              <a:cxnLst/>
              <a:rect l="l" t="t" r="r" b="b"/>
              <a:pathLst>
                <a:path w="2670951" h="3350306" extrusionOk="0">
                  <a:moveTo>
                    <a:pt x="2625857" y="1488073"/>
                  </a:moveTo>
                  <a:lnTo>
                    <a:pt x="60628" y="5983"/>
                  </a:lnTo>
                  <a:cubicBezTo>
                    <a:pt x="51862" y="-199"/>
                    <a:pt x="40631" y="-1694"/>
                    <a:pt x="30552" y="1983"/>
                  </a:cubicBezTo>
                  <a:lnTo>
                    <a:pt x="30552" y="1983"/>
                  </a:lnTo>
                  <a:lnTo>
                    <a:pt x="30552" y="1983"/>
                  </a:lnTo>
                  <a:lnTo>
                    <a:pt x="27982" y="3507"/>
                  </a:lnTo>
                  <a:lnTo>
                    <a:pt x="0" y="19699"/>
                  </a:lnTo>
                  <a:lnTo>
                    <a:pt x="16085" y="42464"/>
                  </a:lnTo>
                  <a:lnTo>
                    <a:pt x="16085" y="1769061"/>
                  </a:lnTo>
                  <a:cubicBezTo>
                    <a:pt x="17798" y="1800712"/>
                    <a:pt x="34483" y="1829649"/>
                    <a:pt x="61009" y="1846975"/>
                  </a:cubicBezTo>
                  <a:lnTo>
                    <a:pt x="2622716" y="3327351"/>
                  </a:lnTo>
                  <a:lnTo>
                    <a:pt x="2626333" y="3350306"/>
                  </a:lnTo>
                  <a:lnTo>
                    <a:pt x="2657456" y="3332304"/>
                  </a:lnTo>
                  <a:lnTo>
                    <a:pt x="2657456" y="3332304"/>
                  </a:lnTo>
                  <a:cubicBezTo>
                    <a:pt x="2666869" y="3325741"/>
                    <a:pt x="2671970" y="3314578"/>
                    <a:pt x="2670781" y="3303157"/>
                  </a:cubicBezTo>
                  <a:lnTo>
                    <a:pt x="2670781" y="1565988"/>
                  </a:lnTo>
                  <a:cubicBezTo>
                    <a:pt x="2669068" y="1534336"/>
                    <a:pt x="2652383" y="1505399"/>
                    <a:pt x="2625857" y="1488073"/>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50" name="Google Shape;950;p122"/>
            <p:cNvSpPr/>
            <p:nvPr/>
          </p:nvSpPr>
          <p:spPr>
            <a:xfrm>
              <a:off x="3662233" y="794118"/>
              <a:ext cx="2655076" cy="3335369"/>
            </a:xfrm>
            <a:custGeom>
              <a:avLst/>
              <a:gdLst/>
              <a:ahLst/>
              <a:cxnLst/>
              <a:rect l="l" t="t" r="r" b="b"/>
              <a:pathLst>
                <a:path w="2655076" h="3335369" extrusionOk="0">
                  <a:moveTo>
                    <a:pt x="2655077" y="1566234"/>
                  </a:moveTo>
                  <a:lnTo>
                    <a:pt x="2655077" y="3303309"/>
                  </a:lnTo>
                  <a:cubicBezTo>
                    <a:pt x="2655077" y="3331884"/>
                    <a:pt x="2635089" y="3343599"/>
                    <a:pt x="2610153" y="3329216"/>
                  </a:cubicBezTo>
                  <a:lnTo>
                    <a:pt x="44924" y="1847031"/>
                  </a:lnTo>
                  <a:cubicBezTo>
                    <a:pt x="18398" y="1829705"/>
                    <a:pt x="1713" y="1800768"/>
                    <a:pt x="0" y="1769117"/>
                  </a:cubicBezTo>
                  <a:lnTo>
                    <a:pt x="0" y="32138"/>
                  </a:lnTo>
                  <a:cubicBezTo>
                    <a:pt x="0" y="3563"/>
                    <a:pt x="20082" y="-8248"/>
                    <a:pt x="44924" y="6134"/>
                  </a:cubicBezTo>
                  <a:lnTo>
                    <a:pt x="2610153" y="1488320"/>
                  </a:lnTo>
                  <a:cubicBezTo>
                    <a:pt x="2636717" y="1505607"/>
                    <a:pt x="2653411" y="1534564"/>
                    <a:pt x="2655077" y="1566234"/>
                  </a:cubicBezTo>
                  <a:close/>
                </a:path>
              </a:pathLst>
            </a:custGeom>
            <a:solidFill>
              <a:srgbClr val="FAFBFC"/>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51" name="Google Shape;951;p122"/>
            <p:cNvSpPr/>
            <p:nvPr/>
          </p:nvSpPr>
          <p:spPr>
            <a:xfrm>
              <a:off x="3763407" y="1012375"/>
              <a:ext cx="1575095" cy="1000982"/>
            </a:xfrm>
            <a:custGeom>
              <a:avLst/>
              <a:gdLst/>
              <a:ahLst/>
              <a:cxnLst/>
              <a:rect l="l" t="t" r="r" b="b"/>
              <a:pathLst>
                <a:path w="1575095" h="1000982" extrusionOk="0">
                  <a:moveTo>
                    <a:pt x="1575095" y="1000982"/>
                  </a:moveTo>
                  <a:lnTo>
                    <a:pt x="0" y="90869"/>
                  </a:lnTo>
                  <a:lnTo>
                    <a:pt x="0" y="0"/>
                  </a:lnTo>
                  <a:lnTo>
                    <a:pt x="1575095" y="910114"/>
                  </a:lnTo>
                  <a:lnTo>
                    <a:pt x="1575095" y="1000982"/>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52" name="Google Shape;952;p122"/>
            <p:cNvSpPr/>
            <p:nvPr/>
          </p:nvSpPr>
          <p:spPr>
            <a:xfrm>
              <a:off x="3763407" y="1170775"/>
              <a:ext cx="1493432" cy="908399"/>
            </a:xfrm>
            <a:custGeom>
              <a:avLst/>
              <a:gdLst/>
              <a:ahLst/>
              <a:cxnLst/>
              <a:rect l="l" t="t" r="r" b="b"/>
              <a:pathLst>
                <a:path w="1493432" h="908399" extrusionOk="0">
                  <a:moveTo>
                    <a:pt x="1493433" y="908399"/>
                  </a:moveTo>
                  <a:lnTo>
                    <a:pt x="0" y="45434"/>
                  </a:lnTo>
                  <a:lnTo>
                    <a:pt x="0" y="0"/>
                  </a:lnTo>
                  <a:lnTo>
                    <a:pt x="1493433" y="862965"/>
                  </a:lnTo>
                  <a:lnTo>
                    <a:pt x="1493433" y="90839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53" name="Google Shape;953;p122"/>
            <p:cNvSpPr/>
            <p:nvPr/>
          </p:nvSpPr>
          <p:spPr>
            <a:xfrm>
              <a:off x="3763407" y="1252119"/>
              <a:ext cx="1319638" cy="808005"/>
            </a:xfrm>
            <a:custGeom>
              <a:avLst/>
              <a:gdLst/>
              <a:ahLst/>
              <a:cxnLst/>
              <a:rect l="l" t="t" r="r" b="b"/>
              <a:pathLst>
                <a:path w="1319638" h="808005" extrusionOk="0">
                  <a:moveTo>
                    <a:pt x="1319638" y="808006"/>
                  </a:moveTo>
                  <a:lnTo>
                    <a:pt x="0" y="45434"/>
                  </a:lnTo>
                  <a:lnTo>
                    <a:pt x="0" y="0"/>
                  </a:lnTo>
                  <a:lnTo>
                    <a:pt x="1319638" y="762572"/>
                  </a:lnTo>
                  <a:lnTo>
                    <a:pt x="1319638" y="808006"/>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54" name="Google Shape;954;p122"/>
            <p:cNvSpPr/>
            <p:nvPr/>
          </p:nvSpPr>
          <p:spPr>
            <a:xfrm>
              <a:off x="3763407" y="1333558"/>
              <a:ext cx="1235786" cy="759428"/>
            </a:xfrm>
            <a:custGeom>
              <a:avLst/>
              <a:gdLst/>
              <a:ahLst/>
              <a:cxnLst/>
              <a:rect l="l" t="t" r="r" b="b"/>
              <a:pathLst>
                <a:path w="1235786" h="759428" extrusionOk="0">
                  <a:moveTo>
                    <a:pt x="1235787" y="759428"/>
                  </a:moveTo>
                  <a:lnTo>
                    <a:pt x="0" y="45434"/>
                  </a:lnTo>
                  <a:lnTo>
                    <a:pt x="0" y="0"/>
                  </a:lnTo>
                  <a:lnTo>
                    <a:pt x="1235787" y="713994"/>
                  </a:lnTo>
                  <a:lnTo>
                    <a:pt x="1235787" y="759428"/>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55" name="Google Shape;955;p122"/>
            <p:cNvSpPr/>
            <p:nvPr/>
          </p:nvSpPr>
          <p:spPr>
            <a:xfrm>
              <a:off x="5632982" y="2768594"/>
              <a:ext cx="578775" cy="425291"/>
            </a:xfrm>
            <a:custGeom>
              <a:avLst/>
              <a:gdLst/>
              <a:ahLst/>
              <a:cxnLst/>
              <a:rect l="l" t="t" r="r" b="b"/>
              <a:pathLst>
                <a:path w="578775" h="425291" extrusionOk="0">
                  <a:moveTo>
                    <a:pt x="578775" y="425291"/>
                  </a:moveTo>
                  <a:lnTo>
                    <a:pt x="0" y="90869"/>
                  </a:lnTo>
                  <a:lnTo>
                    <a:pt x="0" y="0"/>
                  </a:lnTo>
                  <a:lnTo>
                    <a:pt x="578775" y="334328"/>
                  </a:lnTo>
                  <a:lnTo>
                    <a:pt x="578775" y="425291"/>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56" name="Google Shape;956;p122"/>
            <p:cNvSpPr/>
            <p:nvPr/>
          </p:nvSpPr>
          <p:spPr>
            <a:xfrm>
              <a:off x="5632982" y="2926995"/>
              <a:ext cx="548794" cy="362521"/>
            </a:xfrm>
            <a:custGeom>
              <a:avLst/>
              <a:gdLst/>
              <a:ahLst/>
              <a:cxnLst/>
              <a:rect l="l" t="t" r="r" b="b"/>
              <a:pathLst>
                <a:path w="548794" h="362521" extrusionOk="0">
                  <a:moveTo>
                    <a:pt x="548795" y="362521"/>
                  </a:moveTo>
                  <a:lnTo>
                    <a:pt x="0" y="45434"/>
                  </a:lnTo>
                  <a:lnTo>
                    <a:pt x="0" y="0"/>
                  </a:lnTo>
                  <a:lnTo>
                    <a:pt x="548795" y="317087"/>
                  </a:lnTo>
                  <a:lnTo>
                    <a:pt x="548795" y="362521"/>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57" name="Google Shape;957;p122"/>
            <p:cNvSpPr/>
            <p:nvPr/>
          </p:nvSpPr>
          <p:spPr>
            <a:xfrm>
              <a:off x="5632982" y="3008338"/>
              <a:ext cx="484930" cy="325659"/>
            </a:xfrm>
            <a:custGeom>
              <a:avLst/>
              <a:gdLst/>
              <a:ahLst/>
              <a:cxnLst/>
              <a:rect l="l" t="t" r="r" b="b"/>
              <a:pathLst>
                <a:path w="484930" h="325659" extrusionOk="0">
                  <a:moveTo>
                    <a:pt x="484930" y="325660"/>
                  </a:moveTo>
                  <a:lnTo>
                    <a:pt x="0" y="45434"/>
                  </a:lnTo>
                  <a:lnTo>
                    <a:pt x="0" y="0"/>
                  </a:lnTo>
                  <a:lnTo>
                    <a:pt x="484930" y="280226"/>
                  </a:lnTo>
                  <a:lnTo>
                    <a:pt x="484930" y="325660"/>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58" name="Google Shape;958;p122"/>
            <p:cNvSpPr/>
            <p:nvPr/>
          </p:nvSpPr>
          <p:spPr>
            <a:xfrm>
              <a:off x="5632982" y="3089777"/>
              <a:ext cx="454092" cy="307752"/>
            </a:xfrm>
            <a:custGeom>
              <a:avLst/>
              <a:gdLst/>
              <a:ahLst/>
              <a:cxnLst/>
              <a:rect l="l" t="t" r="r" b="b"/>
              <a:pathLst>
                <a:path w="454092" h="307752" extrusionOk="0">
                  <a:moveTo>
                    <a:pt x="454093" y="307753"/>
                  </a:moveTo>
                  <a:lnTo>
                    <a:pt x="0" y="45434"/>
                  </a:lnTo>
                  <a:lnTo>
                    <a:pt x="0" y="0"/>
                  </a:lnTo>
                  <a:lnTo>
                    <a:pt x="454093" y="262319"/>
                  </a:lnTo>
                  <a:lnTo>
                    <a:pt x="454093" y="307753"/>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59" name="Google Shape;959;p122"/>
            <p:cNvSpPr/>
            <p:nvPr/>
          </p:nvSpPr>
          <p:spPr>
            <a:xfrm>
              <a:off x="3763407" y="1505008"/>
              <a:ext cx="1575095" cy="1000982"/>
            </a:xfrm>
            <a:custGeom>
              <a:avLst/>
              <a:gdLst/>
              <a:ahLst/>
              <a:cxnLst/>
              <a:rect l="l" t="t" r="r" b="b"/>
              <a:pathLst>
                <a:path w="1575095" h="1000982" extrusionOk="0">
                  <a:moveTo>
                    <a:pt x="1575095" y="1000982"/>
                  </a:moveTo>
                  <a:lnTo>
                    <a:pt x="0" y="90868"/>
                  </a:lnTo>
                  <a:lnTo>
                    <a:pt x="0" y="0"/>
                  </a:lnTo>
                  <a:lnTo>
                    <a:pt x="1575095" y="910114"/>
                  </a:lnTo>
                  <a:lnTo>
                    <a:pt x="1575095" y="1000982"/>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60" name="Google Shape;960;p122"/>
            <p:cNvSpPr/>
            <p:nvPr/>
          </p:nvSpPr>
          <p:spPr>
            <a:xfrm>
              <a:off x="3763407" y="1663408"/>
              <a:ext cx="1493432" cy="908399"/>
            </a:xfrm>
            <a:custGeom>
              <a:avLst/>
              <a:gdLst/>
              <a:ahLst/>
              <a:cxnLst/>
              <a:rect l="l" t="t" r="r" b="b"/>
              <a:pathLst>
                <a:path w="1493432" h="908399" extrusionOk="0">
                  <a:moveTo>
                    <a:pt x="1493433" y="908399"/>
                  </a:moveTo>
                  <a:lnTo>
                    <a:pt x="0" y="45529"/>
                  </a:lnTo>
                  <a:lnTo>
                    <a:pt x="0" y="0"/>
                  </a:lnTo>
                  <a:lnTo>
                    <a:pt x="1493433" y="862965"/>
                  </a:lnTo>
                  <a:lnTo>
                    <a:pt x="1493433" y="90839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61" name="Google Shape;961;p122"/>
            <p:cNvSpPr/>
            <p:nvPr/>
          </p:nvSpPr>
          <p:spPr>
            <a:xfrm>
              <a:off x="3763407" y="1744847"/>
              <a:ext cx="1319638" cy="807910"/>
            </a:xfrm>
            <a:custGeom>
              <a:avLst/>
              <a:gdLst/>
              <a:ahLst/>
              <a:cxnLst/>
              <a:rect l="l" t="t" r="r" b="b"/>
              <a:pathLst>
                <a:path w="1319638" h="807910" extrusionOk="0">
                  <a:moveTo>
                    <a:pt x="1319638" y="807911"/>
                  </a:moveTo>
                  <a:lnTo>
                    <a:pt x="0" y="45434"/>
                  </a:lnTo>
                  <a:lnTo>
                    <a:pt x="0" y="0"/>
                  </a:lnTo>
                  <a:lnTo>
                    <a:pt x="1319638" y="762476"/>
                  </a:lnTo>
                  <a:lnTo>
                    <a:pt x="1319638" y="807911"/>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62" name="Google Shape;962;p122"/>
            <p:cNvSpPr/>
            <p:nvPr/>
          </p:nvSpPr>
          <p:spPr>
            <a:xfrm>
              <a:off x="3763407" y="1826191"/>
              <a:ext cx="1235786" cy="759523"/>
            </a:xfrm>
            <a:custGeom>
              <a:avLst/>
              <a:gdLst/>
              <a:ahLst/>
              <a:cxnLst/>
              <a:rect l="l" t="t" r="r" b="b"/>
              <a:pathLst>
                <a:path w="1235786" h="759523" extrusionOk="0">
                  <a:moveTo>
                    <a:pt x="1235787" y="759523"/>
                  </a:moveTo>
                  <a:lnTo>
                    <a:pt x="0" y="45434"/>
                  </a:lnTo>
                  <a:lnTo>
                    <a:pt x="0" y="0"/>
                  </a:lnTo>
                  <a:lnTo>
                    <a:pt x="1235787" y="713994"/>
                  </a:lnTo>
                  <a:lnTo>
                    <a:pt x="1235787" y="759523"/>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63" name="Google Shape;963;p122"/>
            <p:cNvSpPr/>
            <p:nvPr/>
          </p:nvSpPr>
          <p:spPr>
            <a:xfrm>
              <a:off x="3763407" y="1997641"/>
              <a:ext cx="1575095" cy="1001077"/>
            </a:xfrm>
            <a:custGeom>
              <a:avLst/>
              <a:gdLst/>
              <a:ahLst/>
              <a:cxnLst/>
              <a:rect l="l" t="t" r="r" b="b"/>
              <a:pathLst>
                <a:path w="1575095" h="1001077" extrusionOk="0">
                  <a:moveTo>
                    <a:pt x="1575095" y="1001078"/>
                  </a:moveTo>
                  <a:lnTo>
                    <a:pt x="0" y="90964"/>
                  </a:lnTo>
                  <a:lnTo>
                    <a:pt x="0" y="0"/>
                  </a:lnTo>
                  <a:lnTo>
                    <a:pt x="1575095" y="910209"/>
                  </a:lnTo>
                  <a:lnTo>
                    <a:pt x="1575095" y="1001078"/>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64" name="Google Shape;964;p122"/>
            <p:cNvSpPr/>
            <p:nvPr/>
          </p:nvSpPr>
          <p:spPr>
            <a:xfrm>
              <a:off x="3763407" y="2156137"/>
              <a:ext cx="1493432" cy="908399"/>
            </a:xfrm>
            <a:custGeom>
              <a:avLst/>
              <a:gdLst/>
              <a:ahLst/>
              <a:cxnLst/>
              <a:rect l="l" t="t" r="r" b="b"/>
              <a:pathLst>
                <a:path w="1493432" h="908399" extrusionOk="0">
                  <a:moveTo>
                    <a:pt x="1493433" y="908399"/>
                  </a:moveTo>
                  <a:lnTo>
                    <a:pt x="0" y="45434"/>
                  </a:lnTo>
                  <a:lnTo>
                    <a:pt x="0" y="0"/>
                  </a:lnTo>
                  <a:lnTo>
                    <a:pt x="1493433" y="862870"/>
                  </a:lnTo>
                  <a:lnTo>
                    <a:pt x="1493433" y="90839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65" name="Google Shape;965;p122"/>
            <p:cNvSpPr/>
            <p:nvPr/>
          </p:nvSpPr>
          <p:spPr>
            <a:xfrm>
              <a:off x="3763407" y="2237480"/>
              <a:ext cx="1319638" cy="808005"/>
            </a:xfrm>
            <a:custGeom>
              <a:avLst/>
              <a:gdLst/>
              <a:ahLst/>
              <a:cxnLst/>
              <a:rect l="l" t="t" r="r" b="b"/>
              <a:pathLst>
                <a:path w="1319638" h="808005" extrusionOk="0">
                  <a:moveTo>
                    <a:pt x="1319638" y="808006"/>
                  </a:moveTo>
                  <a:lnTo>
                    <a:pt x="0" y="45434"/>
                  </a:lnTo>
                  <a:lnTo>
                    <a:pt x="0" y="0"/>
                  </a:lnTo>
                  <a:lnTo>
                    <a:pt x="1319638" y="762476"/>
                  </a:lnTo>
                  <a:lnTo>
                    <a:pt x="1319638" y="808006"/>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66" name="Google Shape;966;p122"/>
            <p:cNvSpPr/>
            <p:nvPr/>
          </p:nvSpPr>
          <p:spPr>
            <a:xfrm>
              <a:off x="3763407" y="2318824"/>
              <a:ext cx="1235786" cy="759523"/>
            </a:xfrm>
            <a:custGeom>
              <a:avLst/>
              <a:gdLst/>
              <a:ahLst/>
              <a:cxnLst/>
              <a:rect l="l" t="t" r="r" b="b"/>
              <a:pathLst>
                <a:path w="1235786" h="759523" extrusionOk="0">
                  <a:moveTo>
                    <a:pt x="1235787" y="759523"/>
                  </a:moveTo>
                  <a:lnTo>
                    <a:pt x="0" y="45529"/>
                  </a:lnTo>
                  <a:lnTo>
                    <a:pt x="0" y="0"/>
                  </a:lnTo>
                  <a:lnTo>
                    <a:pt x="1235787" y="714089"/>
                  </a:lnTo>
                  <a:lnTo>
                    <a:pt x="1235787" y="759523"/>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67" name="Google Shape;967;p122"/>
            <p:cNvSpPr/>
            <p:nvPr/>
          </p:nvSpPr>
          <p:spPr>
            <a:xfrm>
              <a:off x="3763407" y="2490369"/>
              <a:ext cx="1575095" cy="1000982"/>
            </a:xfrm>
            <a:custGeom>
              <a:avLst/>
              <a:gdLst/>
              <a:ahLst/>
              <a:cxnLst/>
              <a:rect l="l" t="t" r="r" b="b"/>
              <a:pathLst>
                <a:path w="1575095" h="1000982" extrusionOk="0">
                  <a:moveTo>
                    <a:pt x="1575095" y="1000982"/>
                  </a:moveTo>
                  <a:lnTo>
                    <a:pt x="0" y="90869"/>
                  </a:lnTo>
                  <a:lnTo>
                    <a:pt x="0" y="0"/>
                  </a:lnTo>
                  <a:lnTo>
                    <a:pt x="1575095" y="910114"/>
                  </a:lnTo>
                  <a:lnTo>
                    <a:pt x="1575095" y="1000982"/>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68" name="Google Shape;968;p122"/>
            <p:cNvSpPr/>
            <p:nvPr/>
          </p:nvSpPr>
          <p:spPr>
            <a:xfrm>
              <a:off x="3763407" y="2648770"/>
              <a:ext cx="1493528" cy="887920"/>
            </a:xfrm>
            <a:custGeom>
              <a:avLst/>
              <a:gdLst/>
              <a:ahLst/>
              <a:cxnLst/>
              <a:rect l="l" t="t" r="r" b="b"/>
              <a:pathLst>
                <a:path w="1493528" h="887920" extrusionOk="0">
                  <a:moveTo>
                    <a:pt x="1493528" y="862965"/>
                  </a:moveTo>
                  <a:lnTo>
                    <a:pt x="1493528" y="887920"/>
                  </a:lnTo>
                  <a:lnTo>
                    <a:pt x="0" y="24955"/>
                  </a:lnTo>
                  <a:lnTo>
                    <a:pt x="0" y="0"/>
                  </a:lnTo>
                  <a:lnTo>
                    <a:pt x="1493528" y="862965"/>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69" name="Google Shape;969;p122"/>
            <p:cNvSpPr/>
            <p:nvPr/>
          </p:nvSpPr>
          <p:spPr>
            <a:xfrm>
              <a:off x="5633267" y="2100963"/>
              <a:ext cx="578489" cy="901329"/>
            </a:xfrm>
            <a:custGeom>
              <a:avLst/>
              <a:gdLst/>
              <a:ahLst/>
              <a:cxnLst/>
              <a:rect l="l" t="t" r="r" b="b"/>
              <a:pathLst>
                <a:path w="578489" h="901329" extrusionOk="0">
                  <a:moveTo>
                    <a:pt x="560502" y="899184"/>
                  </a:moveTo>
                  <a:lnTo>
                    <a:pt x="17989" y="585621"/>
                  </a:lnTo>
                  <a:cubicBezTo>
                    <a:pt x="6910" y="577639"/>
                    <a:pt x="247" y="564895"/>
                    <a:pt x="0" y="551236"/>
                  </a:cubicBezTo>
                  <a:lnTo>
                    <a:pt x="0" y="15645"/>
                  </a:lnTo>
                  <a:cubicBezTo>
                    <a:pt x="0" y="2405"/>
                    <a:pt x="8090" y="-3405"/>
                    <a:pt x="17989" y="2024"/>
                  </a:cubicBezTo>
                  <a:lnTo>
                    <a:pt x="560502" y="315587"/>
                  </a:lnTo>
                  <a:cubicBezTo>
                    <a:pt x="571580" y="323569"/>
                    <a:pt x="578242" y="336314"/>
                    <a:pt x="578490" y="349973"/>
                  </a:cubicBezTo>
                  <a:lnTo>
                    <a:pt x="578490" y="885563"/>
                  </a:lnTo>
                  <a:cubicBezTo>
                    <a:pt x="578490" y="898803"/>
                    <a:pt x="570400" y="904899"/>
                    <a:pt x="560502" y="89918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70" name="Google Shape;970;p122"/>
            <p:cNvSpPr/>
            <p:nvPr/>
          </p:nvSpPr>
          <p:spPr>
            <a:xfrm>
              <a:off x="3680697" y="317054"/>
              <a:ext cx="2667830" cy="1909376"/>
            </a:xfrm>
            <a:custGeom>
              <a:avLst/>
              <a:gdLst/>
              <a:ahLst/>
              <a:cxnLst/>
              <a:rect l="l" t="t" r="r" b="b"/>
              <a:pathLst>
                <a:path w="2667830" h="1909376" extrusionOk="0">
                  <a:moveTo>
                    <a:pt x="2622906" y="1487514"/>
                  </a:moveTo>
                  <a:lnTo>
                    <a:pt x="57678" y="5329"/>
                  </a:lnTo>
                  <a:cubicBezTo>
                    <a:pt x="49302" y="-517"/>
                    <a:pt x="38518" y="-1633"/>
                    <a:pt x="29124" y="2376"/>
                  </a:cubicBezTo>
                  <a:lnTo>
                    <a:pt x="29124" y="2376"/>
                  </a:lnTo>
                  <a:lnTo>
                    <a:pt x="29124" y="2376"/>
                  </a:lnTo>
                  <a:lnTo>
                    <a:pt x="28553" y="2376"/>
                  </a:lnTo>
                  <a:lnTo>
                    <a:pt x="0" y="18378"/>
                  </a:lnTo>
                  <a:lnTo>
                    <a:pt x="12563" y="38762"/>
                  </a:lnTo>
                  <a:lnTo>
                    <a:pt x="12563" y="320416"/>
                  </a:lnTo>
                  <a:cubicBezTo>
                    <a:pt x="12563" y="353468"/>
                    <a:pt x="32741" y="391949"/>
                    <a:pt x="57583" y="406141"/>
                  </a:cubicBezTo>
                  <a:lnTo>
                    <a:pt x="2617386" y="1885374"/>
                  </a:lnTo>
                  <a:lnTo>
                    <a:pt x="2618719" y="1909377"/>
                  </a:lnTo>
                  <a:lnTo>
                    <a:pt x="2651174" y="1891470"/>
                  </a:lnTo>
                  <a:lnTo>
                    <a:pt x="2651936" y="1890993"/>
                  </a:lnTo>
                  <a:lnTo>
                    <a:pt x="2652888" y="1890517"/>
                  </a:lnTo>
                  <a:lnTo>
                    <a:pt x="2652888" y="1890517"/>
                  </a:lnTo>
                  <a:cubicBezTo>
                    <a:pt x="2662405" y="1884897"/>
                    <a:pt x="2667830" y="1872324"/>
                    <a:pt x="2667830" y="1854608"/>
                  </a:cubicBezTo>
                  <a:lnTo>
                    <a:pt x="2667830" y="1573525"/>
                  </a:lnTo>
                  <a:cubicBezTo>
                    <a:pt x="2667830" y="1540378"/>
                    <a:pt x="2647653" y="1501897"/>
                    <a:pt x="2622906" y="1487514"/>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71" name="Google Shape;971;p122"/>
            <p:cNvSpPr/>
            <p:nvPr/>
          </p:nvSpPr>
          <p:spPr>
            <a:xfrm>
              <a:off x="3662233" y="334831"/>
              <a:ext cx="2655171" cy="1893451"/>
            </a:xfrm>
            <a:custGeom>
              <a:avLst/>
              <a:gdLst/>
              <a:ahLst/>
              <a:cxnLst/>
              <a:rect l="l" t="t" r="r" b="b"/>
              <a:pathLst>
                <a:path w="2655171" h="1893451" extrusionOk="0">
                  <a:moveTo>
                    <a:pt x="2610153" y="1888076"/>
                  </a:moveTo>
                  <a:lnTo>
                    <a:pt x="44924" y="405890"/>
                  </a:lnTo>
                  <a:cubicBezTo>
                    <a:pt x="20082" y="391508"/>
                    <a:pt x="0" y="353027"/>
                    <a:pt x="0" y="320165"/>
                  </a:cubicBezTo>
                  <a:lnTo>
                    <a:pt x="0" y="39368"/>
                  </a:lnTo>
                  <a:cubicBezTo>
                    <a:pt x="0" y="6317"/>
                    <a:pt x="20082" y="-8923"/>
                    <a:pt x="44924" y="5364"/>
                  </a:cubicBezTo>
                  <a:lnTo>
                    <a:pt x="2610153" y="1487168"/>
                  </a:lnTo>
                  <a:cubicBezTo>
                    <a:pt x="2634994" y="1501551"/>
                    <a:pt x="2655172" y="1540032"/>
                    <a:pt x="2655172" y="1572893"/>
                  </a:cubicBezTo>
                  <a:lnTo>
                    <a:pt x="2655172" y="1853976"/>
                  </a:lnTo>
                  <a:cubicBezTo>
                    <a:pt x="2655172" y="1887218"/>
                    <a:pt x="2634994" y="1902363"/>
                    <a:pt x="2610153" y="1888076"/>
                  </a:cubicBezTo>
                  <a:close/>
                </a:path>
              </a:pathLst>
            </a:custGeom>
            <a:solidFill>
              <a:srgbClr val="FAFBFC"/>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72" name="Google Shape;972;p122"/>
            <p:cNvSpPr/>
            <p:nvPr/>
          </p:nvSpPr>
          <p:spPr>
            <a:xfrm>
              <a:off x="3763692" y="506668"/>
              <a:ext cx="2448064" cy="1546988"/>
            </a:xfrm>
            <a:custGeom>
              <a:avLst/>
              <a:gdLst/>
              <a:ahLst/>
              <a:cxnLst/>
              <a:rect l="l" t="t" r="r" b="b"/>
              <a:pathLst>
                <a:path w="2448064" h="1546988" extrusionOk="0">
                  <a:moveTo>
                    <a:pt x="2430077" y="1544789"/>
                  </a:moveTo>
                  <a:lnTo>
                    <a:pt x="17703" y="150995"/>
                  </a:lnTo>
                  <a:cubicBezTo>
                    <a:pt x="6701" y="142981"/>
                    <a:pt x="133" y="130229"/>
                    <a:pt x="0" y="116610"/>
                  </a:cubicBezTo>
                  <a:lnTo>
                    <a:pt x="0" y="15645"/>
                  </a:lnTo>
                  <a:cubicBezTo>
                    <a:pt x="0" y="2405"/>
                    <a:pt x="7995" y="-3405"/>
                    <a:pt x="17989" y="2024"/>
                  </a:cubicBezTo>
                  <a:lnTo>
                    <a:pt x="2430077" y="1395913"/>
                  </a:lnTo>
                  <a:cubicBezTo>
                    <a:pt x="2441174" y="1403876"/>
                    <a:pt x="2447846" y="1416630"/>
                    <a:pt x="2448065" y="1430298"/>
                  </a:cubicBezTo>
                  <a:lnTo>
                    <a:pt x="2448065" y="1531168"/>
                  </a:lnTo>
                  <a:cubicBezTo>
                    <a:pt x="2448065" y="1544503"/>
                    <a:pt x="2439975" y="1550599"/>
                    <a:pt x="2430077" y="1544789"/>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73" name="Google Shape;973;p122"/>
            <p:cNvSpPr/>
            <p:nvPr/>
          </p:nvSpPr>
          <p:spPr>
            <a:xfrm>
              <a:off x="6042246" y="1815046"/>
              <a:ext cx="173984" cy="241344"/>
            </a:xfrm>
            <a:custGeom>
              <a:avLst/>
              <a:gdLst/>
              <a:ahLst/>
              <a:cxnLst/>
              <a:rect l="l" t="t" r="r" b="b"/>
              <a:pathLst>
                <a:path w="173984" h="241344" extrusionOk="0">
                  <a:moveTo>
                    <a:pt x="155996" y="239077"/>
                  </a:moveTo>
                  <a:lnTo>
                    <a:pt x="0" y="148876"/>
                  </a:lnTo>
                  <a:lnTo>
                    <a:pt x="0" y="0"/>
                  </a:lnTo>
                  <a:lnTo>
                    <a:pt x="155996" y="90106"/>
                  </a:lnTo>
                  <a:cubicBezTo>
                    <a:pt x="167094" y="98069"/>
                    <a:pt x="173766" y="110823"/>
                    <a:pt x="173985" y="124492"/>
                  </a:cubicBezTo>
                  <a:lnTo>
                    <a:pt x="173985" y="225457"/>
                  </a:lnTo>
                  <a:cubicBezTo>
                    <a:pt x="173985" y="238696"/>
                    <a:pt x="165895" y="245078"/>
                    <a:pt x="155996" y="23907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74" name="Google Shape;974;p122"/>
            <p:cNvSpPr/>
            <p:nvPr/>
          </p:nvSpPr>
          <p:spPr>
            <a:xfrm>
              <a:off x="3824606" y="578160"/>
              <a:ext cx="40165" cy="72472"/>
            </a:xfrm>
            <a:custGeom>
              <a:avLst/>
              <a:gdLst/>
              <a:ahLst/>
              <a:cxnLst/>
              <a:rect l="l" t="t" r="r" b="b"/>
              <a:pathLst>
                <a:path w="40165" h="72472" extrusionOk="0">
                  <a:moveTo>
                    <a:pt x="19702" y="39213"/>
                  </a:moveTo>
                  <a:cubicBezTo>
                    <a:pt x="14343" y="34706"/>
                    <a:pt x="9642" y="29481"/>
                    <a:pt x="5711" y="23687"/>
                  </a:cubicBezTo>
                  <a:cubicBezTo>
                    <a:pt x="3103" y="19577"/>
                    <a:pt x="1656" y="14838"/>
                    <a:pt x="1523" y="9971"/>
                  </a:cubicBezTo>
                  <a:cubicBezTo>
                    <a:pt x="1523" y="4892"/>
                    <a:pt x="3236" y="1716"/>
                    <a:pt x="6663" y="446"/>
                  </a:cubicBezTo>
                  <a:cubicBezTo>
                    <a:pt x="11402" y="-686"/>
                    <a:pt x="16390" y="362"/>
                    <a:pt x="20273" y="3304"/>
                  </a:cubicBezTo>
                  <a:cubicBezTo>
                    <a:pt x="27820" y="7698"/>
                    <a:pt x="33779" y="14365"/>
                    <a:pt x="37310" y="22354"/>
                  </a:cubicBezTo>
                  <a:cubicBezTo>
                    <a:pt x="38899" y="25889"/>
                    <a:pt x="39746" y="29716"/>
                    <a:pt x="39784" y="33593"/>
                  </a:cubicBezTo>
                  <a:lnTo>
                    <a:pt x="32456" y="29307"/>
                  </a:lnTo>
                  <a:cubicBezTo>
                    <a:pt x="32446" y="25435"/>
                    <a:pt x="31361" y="21642"/>
                    <a:pt x="29315" y="18353"/>
                  </a:cubicBezTo>
                  <a:cubicBezTo>
                    <a:pt x="27059" y="14814"/>
                    <a:pt x="23947" y="11899"/>
                    <a:pt x="20273" y="9876"/>
                  </a:cubicBezTo>
                  <a:cubicBezTo>
                    <a:pt x="17893" y="8035"/>
                    <a:pt x="14867" y="7244"/>
                    <a:pt x="11897" y="7685"/>
                  </a:cubicBezTo>
                  <a:cubicBezTo>
                    <a:pt x="9899" y="8352"/>
                    <a:pt x="8852" y="10352"/>
                    <a:pt x="8852" y="13591"/>
                  </a:cubicBezTo>
                  <a:cubicBezTo>
                    <a:pt x="8956" y="16577"/>
                    <a:pt x="9946" y="19463"/>
                    <a:pt x="11707" y="21878"/>
                  </a:cubicBezTo>
                  <a:cubicBezTo>
                    <a:pt x="14410" y="25801"/>
                    <a:pt x="17608" y="29356"/>
                    <a:pt x="21225" y="32450"/>
                  </a:cubicBezTo>
                  <a:cubicBezTo>
                    <a:pt x="25289" y="35896"/>
                    <a:pt x="29077" y="39653"/>
                    <a:pt x="32551" y="43690"/>
                  </a:cubicBezTo>
                  <a:cubicBezTo>
                    <a:pt x="34911" y="46585"/>
                    <a:pt x="36862" y="49789"/>
                    <a:pt x="38357" y="53215"/>
                  </a:cubicBezTo>
                  <a:cubicBezTo>
                    <a:pt x="39565" y="56243"/>
                    <a:pt x="40184" y="59478"/>
                    <a:pt x="40165" y="62740"/>
                  </a:cubicBezTo>
                  <a:cubicBezTo>
                    <a:pt x="40165" y="67883"/>
                    <a:pt x="38452" y="71027"/>
                    <a:pt x="34930" y="72265"/>
                  </a:cubicBezTo>
                  <a:cubicBezTo>
                    <a:pt x="30000" y="73000"/>
                    <a:pt x="24975" y="71769"/>
                    <a:pt x="20939" y="68836"/>
                  </a:cubicBezTo>
                  <a:cubicBezTo>
                    <a:pt x="16989" y="66477"/>
                    <a:pt x="13392" y="63558"/>
                    <a:pt x="10279" y="60168"/>
                  </a:cubicBezTo>
                  <a:cubicBezTo>
                    <a:pt x="7177" y="56803"/>
                    <a:pt x="4607" y="52980"/>
                    <a:pt x="2665" y="48833"/>
                  </a:cubicBezTo>
                  <a:cubicBezTo>
                    <a:pt x="980" y="45220"/>
                    <a:pt x="76" y="41293"/>
                    <a:pt x="0" y="37308"/>
                  </a:cubicBezTo>
                  <a:lnTo>
                    <a:pt x="7329" y="41594"/>
                  </a:lnTo>
                  <a:cubicBezTo>
                    <a:pt x="7395" y="45632"/>
                    <a:pt x="8690" y="49553"/>
                    <a:pt x="11041" y="52834"/>
                  </a:cubicBezTo>
                  <a:cubicBezTo>
                    <a:pt x="13468" y="56677"/>
                    <a:pt x="16713" y="59932"/>
                    <a:pt x="20558" y="62359"/>
                  </a:cubicBezTo>
                  <a:cubicBezTo>
                    <a:pt x="23109" y="64223"/>
                    <a:pt x="26269" y="65072"/>
                    <a:pt x="29410" y="64740"/>
                  </a:cubicBezTo>
                  <a:cubicBezTo>
                    <a:pt x="31504" y="64073"/>
                    <a:pt x="32456" y="62168"/>
                    <a:pt x="32456" y="59025"/>
                  </a:cubicBezTo>
                  <a:cubicBezTo>
                    <a:pt x="32427" y="55849"/>
                    <a:pt x="31437" y="52758"/>
                    <a:pt x="29600" y="50167"/>
                  </a:cubicBezTo>
                  <a:cubicBezTo>
                    <a:pt x="26726" y="46153"/>
                    <a:pt x="23404" y="42479"/>
                    <a:pt x="19702" y="39213"/>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75" name="Google Shape;975;p122"/>
            <p:cNvSpPr/>
            <p:nvPr/>
          </p:nvSpPr>
          <p:spPr>
            <a:xfrm>
              <a:off x="3871213" y="621212"/>
              <a:ext cx="35348" cy="54941"/>
            </a:xfrm>
            <a:custGeom>
              <a:avLst/>
              <a:gdLst/>
              <a:ahLst/>
              <a:cxnLst/>
              <a:rect l="l" t="t" r="r" b="b"/>
              <a:pathLst>
                <a:path w="35348" h="54941" extrusionOk="0">
                  <a:moveTo>
                    <a:pt x="18875" y="51977"/>
                  </a:moveTo>
                  <a:cubicBezTo>
                    <a:pt x="13135" y="48563"/>
                    <a:pt x="8434" y="43659"/>
                    <a:pt x="5264" y="37785"/>
                  </a:cubicBezTo>
                  <a:cubicBezTo>
                    <a:pt x="1838" y="31676"/>
                    <a:pt x="39" y="24788"/>
                    <a:pt x="29" y="17782"/>
                  </a:cubicBezTo>
                  <a:lnTo>
                    <a:pt x="29" y="16354"/>
                  </a:lnTo>
                  <a:cubicBezTo>
                    <a:pt x="-170" y="12433"/>
                    <a:pt x="648" y="8529"/>
                    <a:pt x="2409" y="5019"/>
                  </a:cubicBezTo>
                  <a:cubicBezTo>
                    <a:pt x="3665" y="2461"/>
                    <a:pt x="6073" y="656"/>
                    <a:pt x="8881" y="161"/>
                  </a:cubicBezTo>
                  <a:cubicBezTo>
                    <a:pt x="12203" y="-359"/>
                    <a:pt x="15601" y="390"/>
                    <a:pt x="18399" y="2257"/>
                  </a:cubicBezTo>
                  <a:cubicBezTo>
                    <a:pt x="23757" y="5352"/>
                    <a:pt x="28097" y="9957"/>
                    <a:pt x="30867" y="15496"/>
                  </a:cubicBezTo>
                  <a:cubicBezTo>
                    <a:pt x="33932" y="21744"/>
                    <a:pt x="35474" y="28634"/>
                    <a:pt x="35340" y="35594"/>
                  </a:cubicBezTo>
                  <a:lnTo>
                    <a:pt x="35340" y="38737"/>
                  </a:lnTo>
                  <a:lnTo>
                    <a:pt x="6692" y="22831"/>
                  </a:lnTo>
                  <a:cubicBezTo>
                    <a:pt x="6797" y="27522"/>
                    <a:pt x="8005" y="32121"/>
                    <a:pt x="10213" y="36261"/>
                  </a:cubicBezTo>
                  <a:cubicBezTo>
                    <a:pt x="12136" y="40198"/>
                    <a:pt x="15134" y="43503"/>
                    <a:pt x="18875" y="45786"/>
                  </a:cubicBezTo>
                  <a:cubicBezTo>
                    <a:pt x="20721" y="47055"/>
                    <a:pt x="22920" y="47720"/>
                    <a:pt x="25156" y="47691"/>
                  </a:cubicBezTo>
                  <a:cubicBezTo>
                    <a:pt x="26870" y="47538"/>
                    <a:pt x="28488" y="46798"/>
                    <a:pt x="29725" y="45595"/>
                  </a:cubicBezTo>
                  <a:lnTo>
                    <a:pt x="34008" y="51977"/>
                  </a:lnTo>
                  <a:cubicBezTo>
                    <a:pt x="30962" y="55882"/>
                    <a:pt x="25727" y="55978"/>
                    <a:pt x="18875" y="51977"/>
                  </a:cubicBezTo>
                  <a:close/>
                  <a:moveTo>
                    <a:pt x="18018" y="8924"/>
                  </a:moveTo>
                  <a:cubicBezTo>
                    <a:pt x="15962" y="7338"/>
                    <a:pt x="13164" y="7114"/>
                    <a:pt x="10880" y="8353"/>
                  </a:cubicBezTo>
                  <a:cubicBezTo>
                    <a:pt x="8567" y="10355"/>
                    <a:pt x="7273" y="13292"/>
                    <a:pt x="7358" y="16354"/>
                  </a:cubicBezTo>
                  <a:lnTo>
                    <a:pt x="27916" y="28260"/>
                  </a:lnTo>
                  <a:lnTo>
                    <a:pt x="27916" y="27593"/>
                  </a:lnTo>
                  <a:cubicBezTo>
                    <a:pt x="27821" y="23668"/>
                    <a:pt x="26812" y="19820"/>
                    <a:pt x="24966" y="16354"/>
                  </a:cubicBezTo>
                  <a:cubicBezTo>
                    <a:pt x="23405" y="13263"/>
                    <a:pt x="20997" y="10684"/>
                    <a:pt x="18018" y="8924"/>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76" name="Google Shape;976;p122"/>
            <p:cNvSpPr/>
            <p:nvPr/>
          </p:nvSpPr>
          <p:spPr>
            <a:xfrm>
              <a:off x="3913502" y="644554"/>
              <a:ext cx="33883" cy="60925"/>
            </a:xfrm>
            <a:custGeom>
              <a:avLst/>
              <a:gdLst/>
              <a:ahLst/>
              <a:cxnLst/>
              <a:rect l="l" t="t" r="r" b="b"/>
              <a:pathLst>
                <a:path w="33883" h="60925" extrusionOk="0">
                  <a:moveTo>
                    <a:pt x="26174" y="56353"/>
                  </a:moveTo>
                  <a:cubicBezTo>
                    <a:pt x="25593" y="54563"/>
                    <a:pt x="25241" y="52707"/>
                    <a:pt x="25127" y="50829"/>
                  </a:cubicBezTo>
                  <a:cubicBezTo>
                    <a:pt x="21386" y="52815"/>
                    <a:pt x="16837" y="52482"/>
                    <a:pt x="13420" y="49972"/>
                  </a:cubicBezTo>
                  <a:cubicBezTo>
                    <a:pt x="9537" y="47601"/>
                    <a:pt x="6272" y="44336"/>
                    <a:pt x="3902" y="40447"/>
                  </a:cubicBezTo>
                  <a:cubicBezTo>
                    <a:pt x="1418" y="36827"/>
                    <a:pt x="57" y="32551"/>
                    <a:pt x="0" y="28159"/>
                  </a:cubicBezTo>
                  <a:cubicBezTo>
                    <a:pt x="0" y="23206"/>
                    <a:pt x="1618" y="20349"/>
                    <a:pt x="4854" y="19492"/>
                  </a:cubicBezTo>
                  <a:cubicBezTo>
                    <a:pt x="9737" y="19010"/>
                    <a:pt x="14629" y="20368"/>
                    <a:pt x="18560" y="23302"/>
                  </a:cubicBezTo>
                  <a:lnTo>
                    <a:pt x="25412" y="27207"/>
                  </a:lnTo>
                  <a:lnTo>
                    <a:pt x="25412" y="23492"/>
                  </a:lnTo>
                  <a:cubicBezTo>
                    <a:pt x="25403" y="20678"/>
                    <a:pt x="24651" y="17915"/>
                    <a:pt x="23223" y="15491"/>
                  </a:cubicBezTo>
                  <a:cubicBezTo>
                    <a:pt x="21662" y="12855"/>
                    <a:pt x="19435" y="10684"/>
                    <a:pt x="16751" y="9205"/>
                  </a:cubicBezTo>
                  <a:cubicBezTo>
                    <a:pt x="14895" y="7913"/>
                    <a:pt x="12601" y="7401"/>
                    <a:pt x="10374" y="7776"/>
                  </a:cubicBezTo>
                  <a:cubicBezTo>
                    <a:pt x="8728" y="8273"/>
                    <a:pt x="7690" y="9882"/>
                    <a:pt x="7900" y="11586"/>
                  </a:cubicBezTo>
                  <a:lnTo>
                    <a:pt x="761" y="7490"/>
                  </a:lnTo>
                  <a:cubicBezTo>
                    <a:pt x="676" y="5394"/>
                    <a:pt x="1466" y="3356"/>
                    <a:pt x="2950" y="1870"/>
                  </a:cubicBezTo>
                  <a:cubicBezTo>
                    <a:pt x="4607" y="446"/>
                    <a:pt x="6786" y="-213"/>
                    <a:pt x="8947" y="61"/>
                  </a:cubicBezTo>
                  <a:cubicBezTo>
                    <a:pt x="11850" y="393"/>
                    <a:pt x="14648" y="1369"/>
                    <a:pt x="17132" y="2918"/>
                  </a:cubicBezTo>
                  <a:cubicBezTo>
                    <a:pt x="21681" y="5399"/>
                    <a:pt x="25517" y="9008"/>
                    <a:pt x="28268" y="13396"/>
                  </a:cubicBezTo>
                  <a:cubicBezTo>
                    <a:pt x="30895" y="17497"/>
                    <a:pt x="32341" y="22242"/>
                    <a:pt x="32455" y="27112"/>
                  </a:cubicBezTo>
                  <a:lnTo>
                    <a:pt x="32455" y="49019"/>
                  </a:lnTo>
                  <a:cubicBezTo>
                    <a:pt x="32379" y="52815"/>
                    <a:pt x="32865" y="56602"/>
                    <a:pt x="33883" y="60259"/>
                  </a:cubicBezTo>
                  <a:lnTo>
                    <a:pt x="33883" y="60925"/>
                  </a:lnTo>
                  <a:close/>
                  <a:moveTo>
                    <a:pt x="14467" y="43971"/>
                  </a:moveTo>
                  <a:cubicBezTo>
                    <a:pt x="16342" y="45144"/>
                    <a:pt x="18541" y="45710"/>
                    <a:pt x="20749" y="45590"/>
                  </a:cubicBezTo>
                  <a:cubicBezTo>
                    <a:pt x="22547" y="45530"/>
                    <a:pt x="24185" y="44514"/>
                    <a:pt x="25032" y="42923"/>
                  </a:cubicBezTo>
                  <a:lnTo>
                    <a:pt x="25032" y="33398"/>
                  </a:lnTo>
                  <a:lnTo>
                    <a:pt x="19511" y="30160"/>
                  </a:lnTo>
                  <a:cubicBezTo>
                    <a:pt x="10945" y="25207"/>
                    <a:pt x="6662" y="25683"/>
                    <a:pt x="6662" y="31493"/>
                  </a:cubicBezTo>
                  <a:cubicBezTo>
                    <a:pt x="6653" y="34072"/>
                    <a:pt x="7414" y="36593"/>
                    <a:pt x="8851" y="38732"/>
                  </a:cubicBezTo>
                  <a:cubicBezTo>
                    <a:pt x="10270" y="40907"/>
                    <a:pt x="12202" y="42704"/>
                    <a:pt x="14467" y="43971"/>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77" name="Google Shape;977;p122"/>
            <p:cNvSpPr/>
            <p:nvPr/>
          </p:nvSpPr>
          <p:spPr>
            <a:xfrm>
              <a:off x="3956522" y="663093"/>
              <a:ext cx="19892" cy="51720"/>
            </a:xfrm>
            <a:custGeom>
              <a:avLst/>
              <a:gdLst/>
              <a:ahLst/>
              <a:cxnLst/>
              <a:rect l="l" t="t" r="r" b="b"/>
              <a:pathLst>
                <a:path w="19892" h="51720" extrusionOk="0">
                  <a:moveTo>
                    <a:pt x="19892" y="18955"/>
                  </a:moveTo>
                  <a:cubicBezTo>
                    <a:pt x="18807" y="18085"/>
                    <a:pt x="17656" y="17290"/>
                    <a:pt x="16466" y="16573"/>
                  </a:cubicBezTo>
                  <a:cubicBezTo>
                    <a:pt x="11897" y="13906"/>
                    <a:pt x="8728" y="14383"/>
                    <a:pt x="6948" y="18002"/>
                  </a:cubicBezTo>
                  <a:lnTo>
                    <a:pt x="6948" y="51721"/>
                  </a:lnTo>
                  <a:lnTo>
                    <a:pt x="0" y="47625"/>
                  </a:lnTo>
                  <a:lnTo>
                    <a:pt x="0" y="0"/>
                  </a:lnTo>
                  <a:lnTo>
                    <a:pt x="6758" y="3905"/>
                  </a:lnTo>
                  <a:lnTo>
                    <a:pt x="6758" y="9430"/>
                  </a:lnTo>
                  <a:cubicBezTo>
                    <a:pt x="9042" y="6572"/>
                    <a:pt x="12278" y="6286"/>
                    <a:pt x="16275" y="8763"/>
                  </a:cubicBezTo>
                  <a:cubicBezTo>
                    <a:pt x="17408" y="9388"/>
                    <a:pt x="18436" y="10192"/>
                    <a:pt x="19321" y="11144"/>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78" name="Google Shape;978;p122"/>
            <p:cNvSpPr/>
            <p:nvPr/>
          </p:nvSpPr>
          <p:spPr>
            <a:xfrm>
              <a:off x="3980286" y="683824"/>
              <a:ext cx="34675" cy="54516"/>
            </a:xfrm>
            <a:custGeom>
              <a:avLst/>
              <a:gdLst/>
              <a:ahLst/>
              <a:cxnLst/>
              <a:rect l="l" t="t" r="r" b="b"/>
              <a:pathLst>
                <a:path w="34675" h="54516" extrusionOk="0">
                  <a:moveTo>
                    <a:pt x="18400" y="45467"/>
                  </a:moveTo>
                  <a:cubicBezTo>
                    <a:pt x="20304" y="46811"/>
                    <a:pt x="22721" y="47231"/>
                    <a:pt x="24967" y="46610"/>
                  </a:cubicBezTo>
                  <a:cubicBezTo>
                    <a:pt x="26918" y="45847"/>
                    <a:pt x="28175" y="43941"/>
                    <a:pt x="28108" y="41848"/>
                  </a:cubicBezTo>
                  <a:lnTo>
                    <a:pt x="34675" y="45658"/>
                  </a:lnTo>
                  <a:cubicBezTo>
                    <a:pt x="34694" y="48006"/>
                    <a:pt x="33847" y="50279"/>
                    <a:pt x="32296" y="52040"/>
                  </a:cubicBezTo>
                  <a:cubicBezTo>
                    <a:pt x="30716" y="53647"/>
                    <a:pt x="28555" y="54541"/>
                    <a:pt x="26300" y="54516"/>
                  </a:cubicBezTo>
                  <a:cubicBezTo>
                    <a:pt x="23501" y="54441"/>
                    <a:pt x="20770" y="53619"/>
                    <a:pt x="18400" y="52135"/>
                  </a:cubicBezTo>
                  <a:cubicBezTo>
                    <a:pt x="12680" y="48793"/>
                    <a:pt x="8054" y="43862"/>
                    <a:pt x="5075" y="37943"/>
                  </a:cubicBezTo>
                  <a:cubicBezTo>
                    <a:pt x="1715" y="31610"/>
                    <a:pt x="-17" y="24539"/>
                    <a:pt x="31" y="17369"/>
                  </a:cubicBezTo>
                  <a:lnTo>
                    <a:pt x="31" y="15940"/>
                  </a:lnTo>
                  <a:cubicBezTo>
                    <a:pt x="-169" y="12060"/>
                    <a:pt x="611" y="8193"/>
                    <a:pt x="2315" y="4700"/>
                  </a:cubicBezTo>
                  <a:cubicBezTo>
                    <a:pt x="3467" y="2168"/>
                    <a:pt x="5836" y="405"/>
                    <a:pt x="8597" y="33"/>
                  </a:cubicBezTo>
                  <a:cubicBezTo>
                    <a:pt x="11966" y="-190"/>
                    <a:pt x="15316" y="715"/>
                    <a:pt x="18114" y="2605"/>
                  </a:cubicBezTo>
                  <a:cubicBezTo>
                    <a:pt x="22864" y="5371"/>
                    <a:pt x="26823" y="9306"/>
                    <a:pt x="29631" y="14035"/>
                  </a:cubicBezTo>
                  <a:cubicBezTo>
                    <a:pt x="32543" y="18605"/>
                    <a:pt x="34219" y="23859"/>
                    <a:pt x="34485" y="29275"/>
                  </a:cubicBezTo>
                  <a:lnTo>
                    <a:pt x="27918" y="25465"/>
                  </a:lnTo>
                  <a:cubicBezTo>
                    <a:pt x="27651" y="22098"/>
                    <a:pt x="26604" y="18839"/>
                    <a:pt x="24872" y="15940"/>
                  </a:cubicBezTo>
                  <a:cubicBezTo>
                    <a:pt x="23207" y="13144"/>
                    <a:pt x="20884" y="10792"/>
                    <a:pt x="18114" y="9082"/>
                  </a:cubicBezTo>
                  <a:cubicBezTo>
                    <a:pt x="14564" y="7113"/>
                    <a:pt x="11804" y="7113"/>
                    <a:pt x="9834" y="9082"/>
                  </a:cubicBezTo>
                  <a:cubicBezTo>
                    <a:pt x="7464" y="12284"/>
                    <a:pt x="6408" y="16270"/>
                    <a:pt x="6883" y="20226"/>
                  </a:cubicBezTo>
                  <a:lnTo>
                    <a:pt x="6883" y="21750"/>
                  </a:lnTo>
                  <a:cubicBezTo>
                    <a:pt x="6798" y="26703"/>
                    <a:pt x="7807" y="31614"/>
                    <a:pt x="9834" y="36133"/>
                  </a:cubicBezTo>
                  <a:cubicBezTo>
                    <a:pt x="11652" y="40058"/>
                    <a:pt x="14650" y="43321"/>
                    <a:pt x="18400" y="45467"/>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79" name="Google Shape;979;p122"/>
            <p:cNvSpPr/>
            <p:nvPr/>
          </p:nvSpPr>
          <p:spPr>
            <a:xfrm>
              <a:off x="4022575" y="681666"/>
              <a:ext cx="32718" cy="85915"/>
            </a:xfrm>
            <a:custGeom>
              <a:avLst/>
              <a:gdLst/>
              <a:ahLst/>
              <a:cxnLst/>
              <a:rect l="l" t="t" r="r" b="b"/>
              <a:pathLst>
                <a:path w="32718" h="85915" extrusionOk="0">
                  <a:moveTo>
                    <a:pt x="7614" y="29718"/>
                  </a:moveTo>
                  <a:cubicBezTo>
                    <a:pt x="11145" y="26777"/>
                    <a:pt x="16266" y="26777"/>
                    <a:pt x="19797" y="29718"/>
                  </a:cubicBezTo>
                  <a:cubicBezTo>
                    <a:pt x="28411" y="34878"/>
                    <a:pt x="33388" y="44461"/>
                    <a:pt x="32646" y="54483"/>
                  </a:cubicBezTo>
                  <a:lnTo>
                    <a:pt x="32646" y="85916"/>
                  </a:lnTo>
                  <a:lnTo>
                    <a:pt x="25603" y="81820"/>
                  </a:lnTo>
                  <a:lnTo>
                    <a:pt x="25603" y="50387"/>
                  </a:lnTo>
                  <a:cubicBezTo>
                    <a:pt x="25698" y="47343"/>
                    <a:pt x="25003" y="44327"/>
                    <a:pt x="23604" y="41624"/>
                  </a:cubicBezTo>
                  <a:cubicBezTo>
                    <a:pt x="22034" y="39026"/>
                    <a:pt x="19797" y="36890"/>
                    <a:pt x="17132" y="35433"/>
                  </a:cubicBezTo>
                  <a:cubicBezTo>
                    <a:pt x="15352" y="34286"/>
                    <a:pt x="13230" y="33814"/>
                    <a:pt x="11136" y="34100"/>
                  </a:cubicBezTo>
                  <a:cubicBezTo>
                    <a:pt x="9356" y="34510"/>
                    <a:pt x="7852" y="35699"/>
                    <a:pt x="7043" y="37338"/>
                  </a:cubicBezTo>
                  <a:lnTo>
                    <a:pt x="7043" y="71152"/>
                  </a:lnTo>
                  <a:lnTo>
                    <a:pt x="0" y="67056"/>
                  </a:lnTo>
                  <a:lnTo>
                    <a:pt x="0" y="0"/>
                  </a:lnTo>
                  <a:lnTo>
                    <a:pt x="7043" y="4001"/>
                  </a:lnTo>
                  <a:close/>
                </a:path>
              </a:pathLst>
            </a:custGeom>
            <a:solidFill>
              <a:srgbClr val="B0B3C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80" name="Google Shape;980;p122"/>
            <p:cNvSpPr/>
            <p:nvPr/>
          </p:nvSpPr>
          <p:spPr>
            <a:xfrm>
              <a:off x="4065860" y="766513"/>
              <a:ext cx="8800" cy="10615"/>
            </a:xfrm>
            <a:custGeom>
              <a:avLst/>
              <a:gdLst/>
              <a:ahLst/>
              <a:cxnLst/>
              <a:rect l="l" t="t" r="r" b="b"/>
              <a:pathLst>
                <a:path w="8800" h="10615" extrusionOk="0">
                  <a:moveTo>
                    <a:pt x="21" y="3164"/>
                  </a:moveTo>
                  <a:cubicBezTo>
                    <a:pt x="-103" y="2053"/>
                    <a:pt x="326" y="951"/>
                    <a:pt x="1163" y="212"/>
                  </a:cubicBezTo>
                  <a:cubicBezTo>
                    <a:pt x="1829" y="-265"/>
                    <a:pt x="2971" y="212"/>
                    <a:pt x="4399" y="212"/>
                  </a:cubicBezTo>
                  <a:cubicBezTo>
                    <a:pt x="5741" y="1038"/>
                    <a:pt x="6845" y="2183"/>
                    <a:pt x="7635" y="3545"/>
                  </a:cubicBezTo>
                  <a:cubicBezTo>
                    <a:pt x="8378" y="4818"/>
                    <a:pt x="8768" y="6263"/>
                    <a:pt x="8777" y="7736"/>
                  </a:cubicBezTo>
                  <a:cubicBezTo>
                    <a:pt x="8911" y="8767"/>
                    <a:pt x="8473" y="9788"/>
                    <a:pt x="7635" y="10403"/>
                  </a:cubicBezTo>
                  <a:cubicBezTo>
                    <a:pt x="6874" y="10880"/>
                    <a:pt x="5827" y="10403"/>
                    <a:pt x="4399" y="10403"/>
                  </a:cubicBezTo>
                  <a:cubicBezTo>
                    <a:pt x="3029" y="9659"/>
                    <a:pt x="1906" y="8534"/>
                    <a:pt x="1163" y="7165"/>
                  </a:cubicBezTo>
                  <a:cubicBezTo>
                    <a:pt x="440" y="5955"/>
                    <a:pt x="40" y="4575"/>
                    <a:pt x="21" y="3164"/>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81" name="Google Shape;981;p122"/>
            <p:cNvSpPr/>
            <p:nvPr/>
          </p:nvSpPr>
          <p:spPr>
            <a:xfrm>
              <a:off x="4086317" y="778377"/>
              <a:ext cx="8807" cy="10445"/>
            </a:xfrm>
            <a:custGeom>
              <a:avLst/>
              <a:gdLst/>
              <a:ahLst/>
              <a:cxnLst/>
              <a:rect l="l" t="t" r="r" b="b"/>
              <a:pathLst>
                <a:path w="8807" h="10445" extrusionOk="0">
                  <a:moveTo>
                    <a:pt x="27" y="3111"/>
                  </a:moveTo>
                  <a:cubicBezTo>
                    <a:pt x="-116" y="2025"/>
                    <a:pt x="313" y="942"/>
                    <a:pt x="1169" y="254"/>
                  </a:cubicBezTo>
                  <a:cubicBezTo>
                    <a:pt x="1835" y="-317"/>
                    <a:pt x="2978" y="254"/>
                    <a:pt x="4405" y="254"/>
                  </a:cubicBezTo>
                  <a:cubicBezTo>
                    <a:pt x="7051" y="1848"/>
                    <a:pt x="8707" y="4687"/>
                    <a:pt x="8784" y="7779"/>
                  </a:cubicBezTo>
                  <a:cubicBezTo>
                    <a:pt x="8917" y="8809"/>
                    <a:pt x="8479" y="9830"/>
                    <a:pt x="7641" y="10446"/>
                  </a:cubicBezTo>
                  <a:cubicBezTo>
                    <a:pt x="6975" y="10446"/>
                    <a:pt x="5833" y="10446"/>
                    <a:pt x="4405" y="10446"/>
                  </a:cubicBezTo>
                  <a:cubicBezTo>
                    <a:pt x="3035" y="9701"/>
                    <a:pt x="1912" y="8576"/>
                    <a:pt x="1169" y="7207"/>
                  </a:cubicBezTo>
                  <a:cubicBezTo>
                    <a:pt x="427" y="5970"/>
                    <a:pt x="27" y="4555"/>
                    <a:pt x="27" y="3111"/>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82" name="Google Shape;982;p122"/>
            <p:cNvSpPr/>
            <p:nvPr/>
          </p:nvSpPr>
          <p:spPr>
            <a:xfrm>
              <a:off x="4106781" y="790188"/>
              <a:ext cx="8804" cy="10445"/>
            </a:xfrm>
            <a:custGeom>
              <a:avLst/>
              <a:gdLst/>
              <a:ahLst/>
              <a:cxnLst/>
              <a:rect l="l" t="t" r="r" b="b"/>
              <a:pathLst>
                <a:path w="8804" h="10445" extrusionOk="0">
                  <a:moveTo>
                    <a:pt x="27" y="3111"/>
                  </a:moveTo>
                  <a:cubicBezTo>
                    <a:pt x="-116" y="2025"/>
                    <a:pt x="313" y="942"/>
                    <a:pt x="1169" y="254"/>
                  </a:cubicBezTo>
                  <a:cubicBezTo>
                    <a:pt x="1835" y="-318"/>
                    <a:pt x="2978" y="254"/>
                    <a:pt x="4405" y="254"/>
                  </a:cubicBezTo>
                  <a:cubicBezTo>
                    <a:pt x="5795" y="976"/>
                    <a:pt x="6918" y="2107"/>
                    <a:pt x="7641" y="3493"/>
                  </a:cubicBezTo>
                  <a:cubicBezTo>
                    <a:pt x="8374" y="4770"/>
                    <a:pt x="8764" y="6212"/>
                    <a:pt x="8783" y="7683"/>
                  </a:cubicBezTo>
                  <a:cubicBezTo>
                    <a:pt x="8907" y="8741"/>
                    <a:pt x="8479" y="9788"/>
                    <a:pt x="7641" y="10446"/>
                  </a:cubicBezTo>
                  <a:cubicBezTo>
                    <a:pt x="6975" y="10446"/>
                    <a:pt x="5833" y="10446"/>
                    <a:pt x="4405" y="9874"/>
                  </a:cubicBezTo>
                  <a:cubicBezTo>
                    <a:pt x="3035" y="9129"/>
                    <a:pt x="1912" y="8004"/>
                    <a:pt x="1169" y="6636"/>
                  </a:cubicBezTo>
                  <a:cubicBezTo>
                    <a:pt x="522" y="5567"/>
                    <a:pt x="132" y="4359"/>
                    <a:pt x="27" y="3111"/>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83" name="Google Shape;983;p122"/>
            <p:cNvSpPr/>
            <p:nvPr/>
          </p:nvSpPr>
          <p:spPr>
            <a:xfrm>
              <a:off x="6091738" y="1886219"/>
              <a:ext cx="73770" cy="113063"/>
            </a:xfrm>
            <a:custGeom>
              <a:avLst/>
              <a:gdLst/>
              <a:ahLst/>
              <a:cxnLst/>
              <a:rect l="l" t="t" r="r" b="b"/>
              <a:pathLst>
                <a:path w="73770" h="113063" extrusionOk="0">
                  <a:moveTo>
                    <a:pt x="72240" y="104944"/>
                  </a:moveTo>
                  <a:lnTo>
                    <a:pt x="57011" y="78751"/>
                  </a:lnTo>
                  <a:cubicBezTo>
                    <a:pt x="61932" y="73683"/>
                    <a:pt x="64435" y="66739"/>
                    <a:pt x="63864" y="59701"/>
                  </a:cubicBezTo>
                  <a:cubicBezTo>
                    <a:pt x="62646" y="37222"/>
                    <a:pt x="50806" y="16676"/>
                    <a:pt x="31980" y="4360"/>
                  </a:cubicBezTo>
                  <a:cubicBezTo>
                    <a:pt x="14277" y="-5831"/>
                    <a:pt x="0" y="2455"/>
                    <a:pt x="0" y="22839"/>
                  </a:cubicBezTo>
                  <a:cubicBezTo>
                    <a:pt x="1142" y="45585"/>
                    <a:pt x="13201" y="66378"/>
                    <a:pt x="32360" y="78655"/>
                  </a:cubicBezTo>
                  <a:cubicBezTo>
                    <a:pt x="37776" y="82303"/>
                    <a:pt x="44410" y="83675"/>
                    <a:pt x="50825" y="82465"/>
                  </a:cubicBezTo>
                  <a:lnTo>
                    <a:pt x="66148" y="109040"/>
                  </a:lnTo>
                  <a:cubicBezTo>
                    <a:pt x="67957" y="112088"/>
                    <a:pt x="70812" y="113803"/>
                    <a:pt x="72621" y="112755"/>
                  </a:cubicBezTo>
                  <a:cubicBezTo>
                    <a:pt x="74429" y="111707"/>
                    <a:pt x="73953" y="108088"/>
                    <a:pt x="72240" y="104944"/>
                  </a:cubicBezTo>
                  <a:close/>
                  <a:moveTo>
                    <a:pt x="49683" y="70273"/>
                  </a:moveTo>
                  <a:cubicBezTo>
                    <a:pt x="49131" y="70083"/>
                    <a:pt x="48522" y="70083"/>
                    <a:pt x="47970" y="70273"/>
                  </a:cubicBezTo>
                  <a:cubicBezTo>
                    <a:pt x="47532" y="70578"/>
                    <a:pt x="47198" y="71007"/>
                    <a:pt x="47018" y="71512"/>
                  </a:cubicBezTo>
                  <a:cubicBezTo>
                    <a:pt x="42011" y="72845"/>
                    <a:pt x="36682" y="71978"/>
                    <a:pt x="32360" y="69130"/>
                  </a:cubicBezTo>
                  <a:cubicBezTo>
                    <a:pt x="18198" y="59910"/>
                    <a:pt x="9289" y="44480"/>
                    <a:pt x="8376" y="27601"/>
                  </a:cubicBezTo>
                  <a:cubicBezTo>
                    <a:pt x="8376" y="12266"/>
                    <a:pt x="19131" y="6075"/>
                    <a:pt x="32360" y="13790"/>
                  </a:cubicBezTo>
                  <a:cubicBezTo>
                    <a:pt x="46494" y="23020"/>
                    <a:pt x="55374" y="38450"/>
                    <a:pt x="56250" y="55319"/>
                  </a:cubicBezTo>
                  <a:cubicBezTo>
                    <a:pt x="56678" y="61082"/>
                    <a:pt x="54213" y="66682"/>
                    <a:pt x="49683" y="70273"/>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84" name="Google Shape;984;p122"/>
            <p:cNvSpPr/>
            <p:nvPr/>
          </p:nvSpPr>
          <p:spPr>
            <a:xfrm>
              <a:off x="5099606" y="2084115"/>
              <a:ext cx="833576" cy="1053763"/>
            </a:xfrm>
            <a:custGeom>
              <a:avLst/>
              <a:gdLst/>
              <a:ahLst/>
              <a:cxnLst/>
              <a:rect l="l" t="t" r="r" b="b"/>
              <a:pathLst>
                <a:path w="833576" h="1053763" extrusionOk="0">
                  <a:moveTo>
                    <a:pt x="724017" y="325006"/>
                  </a:moveTo>
                  <a:cubicBezTo>
                    <a:pt x="569829" y="64973"/>
                    <a:pt x="310279" y="-65519"/>
                    <a:pt x="144289" y="32684"/>
                  </a:cubicBezTo>
                  <a:lnTo>
                    <a:pt x="0" y="115646"/>
                  </a:lnTo>
                  <a:lnTo>
                    <a:pt x="55298" y="207753"/>
                  </a:lnTo>
                  <a:cubicBezTo>
                    <a:pt x="64198" y="193570"/>
                    <a:pt x="74743" y="180502"/>
                    <a:pt x="86707" y="168796"/>
                  </a:cubicBezTo>
                  <a:cubicBezTo>
                    <a:pt x="226999" y="123266"/>
                    <a:pt x="419829" y="231947"/>
                    <a:pt x="538801" y="432067"/>
                  </a:cubicBezTo>
                  <a:cubicBezTo>
                    <a:pt x="657773" y="632187"/>
                    <a:pt x="660248" y="853929"/>
                    <a:pt x="553173" y="955370"/>
                  </a:cubicBezTo>
                  <a:cubicBezTo>
                    <a:pt x="539087" y="959809"/>
                    <a:pt x="524572" y="962714"/>
                    <a:pt x="509867" y="964038"/>
                  </a:cubicBezTo>
                  <a:lnTo>
                    <a:pt x="563833" y="1053764"/>
                  </a:lnTo>
                  <a:lnTo>
                    <a:pt x="702507" y="974230"/>
                  </a:lnTo>
                  <a:cubicBezTo>
                    <a:pt x="868496" y="875646"/>
                    <a:pt x="878109" y="584943"/>
                    <a:pt x="724017" y="325006"/>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85" name="Google Shape;985;p122"/>
            <p:cNvSpPr/>
            <p:nvPr/>
          </p:nvSpPr>
          <p:spPr>
            <a:xfrm>
              <a:off x="4974070" y="2163744"/>
              <a:ext cx="820424" cy="1006964"/>
            </a:xfrm>
            <a:custGeom>
              <a:avLst/>
              <a:gdLst/>
              <a:ahLst/>
              <a:cxnLst/>
              <a:rect l="l" t="t" r="r" b="b"/>
              <a:pathLst>
                <a:path w="820424" h="1006964" extrusionOk="0">
                  <a:moveTo>
                    <a:pt x="710783" y="325006"/>
                  </a:moveTo>
                  <a:cubicBezTo>
                    <a:pt x="556595" y="64973"/>
                    <a:pt x="297046" y="-65519"/>
                    <a:pt x="131056" y="32684"/>
                  </a:cubicBezTo>
                  <a:cubicBezTo>
                    <a:pt x="-34934" y="130886"/>
                    <a:pt x="-44547" y="421970"/>
                    <a:pt x="109641" y="682003"/>
                  </a:cubicBezTo>
                  <a:cubicBezTo>
                    <a:pt x="263829" y="942035"/>
                    <a:pt x="523378" y="1072528"/>
                    <a:pt x="689368" y="974230"/>
                  </a:cubicBezTo>
                  <a:cubicBezTo>
                    <a:pt x="855358" y="875932"/>
                    <a:pt x="864971" y="584848"/>
                    <a:pt x="710783" y="325006"/>
                  </a:cubicBezTo>
                  <a:close/>
                  <a:moveTo>
                    <a:pt x="678708" y="875836"/>
                  </a:moveTo>
                  <a:cubicBezTo>
                    <a:pt x="538321" y="921366"/>
                    <a:pt x="345586" y="812686"/>
                    <a:pt x="226614" y="612470"/>
                  </a:cubicBezTo>
                  <a:cubicBezTo>
                    <a:pt x="107642" y="412255"/>
                    <a:pt x="105168" y="190703"/>
                    <a:pt x="212242" y="89262"/>
                  </a:cubicBezTo>
                  <a:cubicBezTo>
                    <a:pt x="352534" y="43733"/>
                    <a:pt x="545364" y="152413"/>
                    <a:pt x="664336" y="352533"/>
                  </a:cubicBezTo>
                  <a:cubicBezTo>
                    <a:pt x="783309" y="552653"/>
                    <a:pt x="785783" y="774300"/>
                    <a:pt x="678708" y="875741"/>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86" name="Google Shape;986;p122"/>
            <p:cNvSpPr/>
            <p:nvPr/>
          </p:nvSpPr>
          <p:spPr>
            <a:xfrm>
              <a:off x="5034477" y="2242227"/>
              <a:ext cx="618491" cy="852150"/>
            </a:xfrm>
            <a:custGeom>
              <a:avLst/>
              <a:gdLst/>
              <a:ahLst/>
              <a:cxnLst/>
              <a:rect l="l" t="t" r="r" b="b"/>
              <a:pathLst>
                <a:path w="618491" h="852150" extrusionOk="0">
                  <a:moveTo>
                    <a:pt x="166398" y="533892"/>
                  </a:moveTo>
                  <a:cubicBezTo>
                    <a:pt x="47711" y="333866"/>
                    <a:pt x="44951" y="112124"/>
                    <a:pt x="152026" y="10683"/>
                  </a:cubicBezTo>
                  <a:cubicBezTo>
                    <a:pt x="213225" y="-9224"/>
                    <a:pt x="284513" y="301"/>
                    <a:pt x="355230" y="33924"/>
                  </a:cubicBezTo>
                  <a:cubicBezTo>
                    <a:pt x="268428" y="-7414"/>
                    <a:pt x="180960" y="-12844"/>
                    <a:pt x="112146" y="28019"/>
                  </a:cubicBezTo>
                  <a:cubicBezTo>
                    <a:pt x="-29192" y="111934"/>
                    <a:pt x="-38139" y="358250"/>
                    <a:pt x="92159" y="577992"/>
                  </a:cubicBezTo>
                  <a:cubicBezTo>
                    <a:pt x="222457" y="797734"/>
                    <a:pt x="442794" y="907938"/>
                    <a:pt x="584133" y="824023"/>
                  </a:cubicBezTo>
                  <a:cubicBezTo>
                    <a:pt x="596563" y="816432"/>
                    <a:pt x="608089" y="807450"/>
                    <a:pt x="618492" y="797258"/>
                  </a:cubicBezTo>
                  <a:cubicBezTo>
                    <a:pt x="477914" y="842787"/>
                    <a:pt x="284894" y="734107"/>
                    <a:pt x="166398" y="533892"/>
                  </a:cubicBezTo>
                  <a:close/>
                </a:path>
              </a:pathLst>
            </a:custGeom>
            <a:solidFill>
              <a:srgbClr val="A1A5B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87" name="Google Shape;987;p122"/>
            <p:cNvSpPr/>
            <p:nvPr/>
          </p:nvSpPr>
          <p:spPr>
            <a:xfrm>
              <a:off x="5108865" y="2242623"/>
              <a:ext cx="621582" cy="807149"/>
            </a:xfrm>
            <a:custGeom>
              <a:avLst/>
              <a:gdLst/>
              <a:ahLst/>
              <a:cxnLst/>
              <a:rect l="l" t="t" r="r" b="b"/>
              <a:pathLst>
                <a:path w="621582" h="807149" extrusionOk="0">
                  <a:moveTo>
                    <a:pt x="529828" y="273559"/>
                  </a:moveTo>
                  <a:cubicBezTo>
                    <a:pt x="411141" y="73534"/>
                    <a:pt x="218026" y="-35242"/>
                    <a:pt x="77734" y="10288"/>
                  </a:cubicBezTo>
                  <a:cubicBezTo>
                    <a:pt x="-29341" y="111729"/>
                    <a:pt x="-26962" y="333376"/>
                    <a:pt x="92106" y="533496"/>
                  </a:cubicBezTo>
                  <a:cubicBezTo>
                    <a:pt x="211173" y="733616"/>
                    <a:pt x="403813" y="842392"/>
                    <a:pt x="544200" y="796862"/>
                  </a:cubicBezTo>
                  <a:cubicBezTo>
                    <a:pt x="650989" y="695421"/>
                    <a:pt x="648229" y="473774"/>
                    <a:pt x="529828" y="273559"/>
                  </a:cubicBezTo>
                  <a:close/>
                </a:path>
              </a:pathLst>
            </a:custGeom>
            <a:solidFill>
              <a:srgbClr val="3E7EFF">
                <a:alpha val="86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88" name="Google Shape;988;p122"/>
            <p:cNvSpPr/>
            <p:nvPr/>
          </p:nvSpPr>
          <p:spPr>
            <a:xfrm>
              <a:off x="5831808" y="2838412"/>
              <a:ext cx="311135" cy="259746"/>
            </a:xfrm>
            <a:custGeom>
              <a:avLst/>
              <a:gdLst/>
              <a:ahLst/>
              <a:cxnLst/>
              <a:rect l="l" t="t" r="r" b="b"/>
              <a:pathLst>
                <a:path w="311135" h="259746" extrusionOk="0">
                  <a:moveTo>
                    <a:pt x="0" y="0"/>
                  </a:moveTo>
                  <a:lnTo>
                    <a:pt x="311136" y="179546"/>
                  </a:lnTo>
                  <a:lnTo>
                    <a:pt x="311136" y="259747"/>
                  </a:lnTo>
                  <a:lnTo>
                    <a:pt x="0" y="80201"/>
                  </a:lnTo>
                  <a:lnTo>
                    <a:pt x="0" y="0"/>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89" name="Google Shape;989;p122"/>
            <p:cNvSpPr/>
            <p:nvPr/>
          </p:nvSpPr>
          <p:spPr>
            <a:xfrm>
              <a:off x="5831808" y="2798312"/>
              <a:ext cx="380520" cy="219646"/>
            </a:xfrm>
            <a:custGeom>
              <a:avLst/>
              <a:gdLst/>
              <a:ahLst/>
              <a:cxnLst/>
              <a:rect l="l" t="t" r="r" b="b"/>
              <a:pathLst>
                <a:path w="380520" h="219646" extrusionOk="0">
                  <a:moveTo>
                    <a:pt x="69384" y="0"/>
                  </a:moveTo>
                  <a:lnTo>
                    <a:pt x="380520" y="179546"/>
                  </a:lnTo>
                  <a:lnTo>
                    <a:pt x="311136" y="219646"/>
                  </a:lnTo>
                  <a:lnTo>
                    <a:pt x="0" y="40100"/>
                  </a:lnTo>
                  <a:lnTo>
                    <a:pt x="69384" y="0"/>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90" name="Google Shape;990;p122"/>
            <p:cNvSpPr/>
            <p:nvPr/>
          </p:nvSpPr>
          <p:spPr>
            <a:xfrm>
              <a:off x="6056214" y="2910510"/>
              <a:ext cx="696628" cy="514166"/>
            </a:xfrm>
            <a:custGeom>
              <a:avLst/>
              <a:gdLst/>
              <a:ahLst/>
              <a:cxnLst/>
              <a:rect l="l" t="t" r="r" b="b"/>
              <a:pathLst>
                <a:path w="696628" h="514166" extrusionOk="0">
                  <a:moveTo>
                    <a:pt x="20772" y="62109"/>
                  </a:moveTo>
                  <a:cubicBezTo>
                    <a:pt x="50182" y="12389"/>
                    <a:pt x="99770" y="-12567"/>
                    <a:pt x="131464" y="6293"/>
                  </a:cubicBezTo>
                  <a:lnTo>
                    <a:pt x="696629" y="335096"/>
                  </a:lnTo>
                  <a:lnTo>
                    <a:pt x="588983" y="514166"/>
                  </a:lnTo>
                  <a:lnTo>
                    <a:pt x="24865" y="186030"/>
                  </a:lnTo>
                  <a:cubicBezTo>
                    <a:pt x="-6830" y="167170"/>
                    <a:pt x="-8257" y="111640"/>
                    <a:pt x="20772" y="6210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91" name="Google Shape;991;p122"/>
            <p:cNvSpPr/>
            <p:nvPr/>
          </p:nvSpPr>
          <p:spPr>
            <a:xfrm>
              <a:off x="6620145" y="3238764"/>
              <a:ext cx="156663" cy="192193"/>
            </a:xfrm>
            <a:custGeom>
              <a:avLst/>
              <a:gdLst/>
              <a:ahLst/>
              <a:cxnLst/>
              <a:rect l="l" t="t" r="r" b="b"/>
              <a:pathLst>
                <a:path w="156663" h="192193" extrusionOk="0">
                  <a:moveTo>
                    <a:pt x="135743" y="130095"/>
                  </a:moveTo>
                  <a:cubicBezTo>
                    <a:pt x="106238" y="179720"/>
                    <a:pt x="56745" y="204771"/>
                    <a:pt x="25051" y="185912"/>
                  </a:cubicBezTo>
                  <a:cubicBezTo>
                    <a:pt x="-6643" y="167052"/>
                    <a:pt x="-8547" y="111617"/>
                    <a:pt x="20958" y="62087"/>
                  </a:cubicBezTo>
                  <a:cubicBezTo>
                    <a:pt x="50464" y="12557"/>
                    <a:pt x="99956" y="-12589"/>
                    <a:pt x="131650" y="6270"/>
                  </a:cubicBezTo>
                  <a:cubicBezTo>
                    <a:pt x="163344" y="25130"/>
                    <a:pt x="165153" y="80470"/>
                    <a:pt x="135743" y="130095"/>
                  </a:cubicBezTo>
                  <a:close/>
                </a:path>
              </a:pathLst>
            </a:custGeom>
            <a:solidFill>
              <a:srgbClr val="8C50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92" name="Google Shape;992;p122"/>
            <p:cNvSpPr/>
            <p:nvPr/>
          </p:nvSpPr>
          <p:spPr>
            <a:xfrm>
              <a:off x="6620145" y="3238764"/>
              <a:ext cx="156663" cy="192193"/>
            </a:xfrm>
            <a:custGeom>
              <a:avLst/>
              <a:gdLst/>
              <a:ahLst/>
              <a:cxnLst/>
              <a:rect l="l" t="t" r="r" b="b"/>
              <a:pathLst>
                <a:path w="156663" h="192193" extrusionOk="0">
                  <a:moveTo>
                    <a:pt x="135743" y="130095"/>
                  </a:moveTo>
                  <a:cubicBezTo>
                    <a:pt x="106238" y="179720"/>
                    <a:pt x="56745" y="204771"/>
                    <a:pt x="25051" y="185912"/>
                  </a:cubicBezTo>
                  <a:cubicBezTo>
                    <a:pt x="-6643" y="167052"/>
                    <a:pt x="-8547" y="111617"/>
                    <a:pt x="20958" y="62087"/>
                  </a:cubicBezTo>
                  <a:cubicBezTo>
                    <a:pt x="50464" y="12557"/>
                    <a:pt x="99956" y="-12589"/>
                    <a:pt x="131650" y="6270"/>
                  </a:cubicBezTo>
                  <a:cubicBezTo>
                    <a:pt x="163344" y="25130"/>
                    <a:pt x="165153" y="80470"/>
                    <a:pt x="135743" y="130095"/>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93" name="Google Shape;993;p122"/>
            <p:cNvSpPr/>
            <p:nvPr/>
          </p:nvSpPr>
          <p:spPr>
            <a:xfrm>
              <a:off x="3797207" y="2991392"/>
              <a:ext cx="2353338" cy="1403876"/>
            </a:xfrm>
            <a:custGeom>
              <a:avLst/>
              <a:gdLst/>
              <a:ahLst/>
              <a:cxnLst/>
              <a:rect l="l" t="t" r="r" b="b"/>
              <a:pathLst>
                <a:path w="2353338" h="1403876" extrusionOk="0">
                  <a:moveTo>
                    <a:pt x="2300432" y="1399691"/>
                  </a:moveTo>
                  <a:lnTo>
                    <a:pt x="7411" y="30758"/>
                  </a:lnTo>
                  <a:cubicBezTo>
                    <a:pt x="-3629" y="24471"/>
                    <a:pt x="-2106" y="13327"/>
                    <a:pt x="10457" y="5992"/>
                  </a:cubicBezTo>
                  <a:lnTo>
                    <a:pt x="10457" y="5992"/>
                  </a:lnTo>
                  <a:cubicBezTo>
                    <a:pt x="23658" y="-1342"/>
                    <a:pt x="39543" y="-1980"/>
                    <a:pt x="53287" y="4278"/>
                  </a:cubicBezTo>
                  <a:lnTo>
                    <a:pt x="2345927" y="1373211"/>
                  </a:lnTo>
                  <a:cubicBezTo>
                    <a:pt x="2356968" y="1379593"/>
                    <a:pt x="2355445" y="1390642"/>
                    <a:pt x="2342881" y="1397976"/>
                  </a:cubicBezTo>
                  <a:lnTo>
                    <a:pt x="2342881" y="1397976"/>
                  </a:lnTo>
                  <a:cubicBezTo>
                    <a:pt x="2329785" y="1405186"/>
                    <a:pt x="2314062" y="1405825"/>
                    <a:pt x="2300432" y="1399691"/>
                  </a:cubicBezTo>
                  <a:close/>
                </a:path>
              </a:pathLst>
            </a:custGeom>
            <a:solidFill>
              <a:srgbClr val="D6D8E5">
                <a:alpha val="286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94" name="Google Shape;994;p122"/>
            <p:cNvSpPr/>
            <p:nvPr/>
          </p:nvSpPr>
          <p:spPr>
            <a:xfrm>
              <a:off x="2602525" y="4569200"/>
              <a:ext cx="891148" cy="510349"/>
            </a:xfrm>
            <a:custGeom>
              <a:avLst/>
              <a:gdLst/>
              <a:ahLst/>
              <a:cxnLst/>
              <a:rect l="l" t="t" r="r" b="b"/>
              <a:pathLst>
                <a:path w="891148" h="510349" extrusionOk="0">
                  <a:moveTo>
                    <a:pt x="356916" y="510349"/>
                  </a:moveTo>
                  <a:lnTo>
                    <a:pt x="0" y="306038"/>
                  </a:lnTo>
                  <a:lnTo>
                    <a:pt x="534232" y="0"/>
                  </a:lnTo>
                  <a:lnTo>
                    <a:pt x="891149" y="204311"/>
                  </a:lnTo>
                  <a:lnTo>
                    <a:pt x="356916" y="510349"/>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95" name="Google Shape;995;p122"/>
            <p:cNvSpPr/>
            <p:nvPr/>
          </p:nvSpPr>
          <p:spPr>
            <a:xfrm>
              <a:off x="2671243" y="4325932"/>
              <a:ext cx="591243" cy="341661"/>
            </a:xfrm>
            <a:custGeom>
              <a:avLst/>
              <a:gdLst/>
              <a:ahLst/>
              <a:cxnLst/>
              <a:rect l="l" t="t" r="r" b="b"/>
              <a:pathLst>
                <a:path w="591243" h="341661" extrusionOk="0">
                  <a:moveTo>
                    <a:pt x="295622" y="341662"/>
                  </a:moveTo>
                  <a:lnTo>
                    <a:pt x="0" y="170783"/>
                  </a:lnTo>
                  <a:lnTo>
                    <a:pt x="295622" y="0"/>
                  </a:lnTo>
                  <a:lnTo>
                    <a:pt x="591244" y="170783"/>
                  </a:lnTo>
                  <a:lnTo>
                    <a:pt x="295622" y="341662"/>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96" name="Google Shape;996;p122"/>
            <p:cNvSpPr/>
            <p:nvPr/>
          </p:nvSpPr>
          <p:spPr>
            <a:xfrm>
              <a:off x="2671243" y="4496715"/>
              <a:ext cx="295621" cy="512444"/>
            </a:xfrm>
            <a:custGeom>
              <a:avLst/>
              <a:gdLst/>
              <a:ahLst/>
              <a:cxnLst/>
              <a:rect l="l" t="t" r="r" b="b"/>
              <a:pathLst>
                <a:path w="295621" h="512444" extrusionOk="0">
                  <a:moveTo>
                    <a:pt x="295622" y="512445"/>
                  </a:moveTo>
                  <a:lnTo>
                    <a:pt x="0" y="341662"/>
                  </a:lnTo>
                  <a:lnTo>
                    <a:pt x="0" y="0"/>
                  </a:lnTo>
                  <a:lnTo>
                    <a:pt x="295622" y="170879"/>
                  </a:lnTo>
                  <a:lnTo>
                    <a:pt x="295622" y="512445"/>
                  </a:lnTo>
                  <a:close/>
                </a:path>
              </a:pathLst>
            </a:custGeom>
            <a:solidFill>
              <a:srgbClr val="B1B6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97" name="Google Shape;997;p122"/>
            <p:cNvSpPr/>
            <p:nvPr/>
          </p:nvSpPr>
          <p:spPr>
            <a:xfrm>
              <a:off x="2966865" y="4496715"/>
              <a:ext cx="295621" cy="512444"/>
            </a:xfrm>
            <a:custGeom>
              <a:avLst/>
              <a:gdLst/>
              <a:ahLst/>
              <a:cxnLst/>
              <a:rect l="l" t="t" r="r" b="b"/>
              <a:pathLst>
                <a:path w="295621" h="512444" extrusionOk="0">
                  <a:moveTo>
                    <a:pt x="295622" y="341662"/>
                  </a:moveTo>
                  <a:lnTo>
                    <a:pt x="0" y="512445"/>
                  </a:lnTo>
                  <a:lnTo>
                    <a:pt x="0" y="170879"/>
                  </a:lnTo>
                  <a:lnTo>
                    <a:pt x="295622" y="0"/>
                  </a:lnTo>
                  <a:lnTo>
                    <a:pt x="295622" y="341662"/>
                  </a:lnTo>
                  <a:close/>
                </a:path>
              </a:pathLst>
            </a:custGeom>
            <a:solidFill>
              <a:srgbClr val="C4C7D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98" name="Google Shape;998;p122"/>
            <p:cNvSpPr/>
            <p:nvPr/>
          </p:nvSpPr>
          <p:spPr>
            <a:xfrm>
              <a:off x="3352925" y="4700698"/>
              <a:ext cx="220640" cy="124389"/>
            </a:xfrm>
            <a:custGeom>
              <a:avLst/>
              <a:gdLst/>
              <a:ahLst/>
              <a:cxnLst/>
              <a:rect l="l" t="t" r="r" b="b"/>
              <a:pathLst>
                <a:path w="220640" h="124389" extrusionOk="0">
                  <a:moveTo>
                    <a:pt x="11021" y="30141"/>
                  </a:moveTo>
                  <a:cubicBezTo>
                    <a:pt x="36663" y="37161"/>
                    <a:pt x="64037" y="33732"/>
                    <a:pt x="87163" y="20616"/>
                  </a:cubicBezTo>
                  <a:cubicBezTo>
                    <a:pt x="105532" y="21188"/>
                    <a:pt x="205088" y="-21484"/>
                    <a:pt x="218603" y="14330"/>
                  </a:cubicBezTo>
                  <a:cubicBezTo>
                    <a:pt x="230501" y="45762"/>
                    <a:pt x="187385" y="74813"/>
                    <a:pt x="164352" y="80338"/>
                  </a:cubicBezTo>
                  <a:cubicBezTo>
                    <a:pt x="114003" y="92530"/>
                    <a:pt x="76789" y="117676"/>
                    <a:pt x="56611" y="121867"/>
                  </a:cubicBezTo>
                  <a:cubicBezTo>
                    <a:pt x="41573" y="125105"/>
                    <a:pt x="22062" y="127201"/>
                    <a:pt x="10069" y="115295"/>
                  </a:cubicBezTo>
                  <a:cubicBezTo>
                    <a:pt x="-4112" y="101388"/>
                    <a:pt x="-2875" y="48905"/>
                    <a:pt x="11021" y="30141"/>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99" name="Google Shape;999;p122"/>
            <p:cNvSpPr/>
            <p:nvPr/>
          </p:nvSpPr>
          <p:spPr>
            <a:xfrm>
              <a:off x="3356617" y="4721600"/>
              <a:ext cx="217074" cy="103773"/>
            </a:xfrm>
            <a:custGeom>
              <a:avLst/>
              <a:gdLst/>
              <a:ahLst/>
              <a:cxnLst/>
              <a:rect l="l" t="t" r="r" b="b"/>
              <a:pathLst>
                <a:path w="217074" h="103773" extrusionOk="0">
                  <a:moveTo>
                    <a:pt x="53109" y="92583"/>
                  </a:moveTo>
                  <a:cubicBezTo>
                    <a:pt x="73287" y="88297"/>
                    <a:pt x="110216" y="63246"/>
                    <a:pt x="160850" y="51054"/>
                  </a:cubicBezTo>
                  <a:cubicBezTo>
                    <a:pt x="179886" y="46387"/>
                    <a:pt x="213388" y="25241"/>
                    <a:pt x="216720" y="0"/>
                  </a:cubicBezTo>
                  <a:cubicBezTo>
                    <a:pt x="221193" y="28575"/>
                    <a:pt x="182265" y="54578"/>
                    <a:pt x="160850" y="59722"/>
                  </a:cubicBezTo>
                  <a:cubicBezTo>
                    <a:pt x="110501" y="71914"/>
                    <a:pt x="73287" y="97059"/>
                    <a:pt x="53109" y="101251"/>
                  </a:cubicBezTo>
                  <a:cubicBezTo>
                    <a:pt x="38071" y="104489"/>
                    <a:pt x="18560" y="106584"/>
                    <a:pt x="6567" y="94678"/>
                  </a:cubicBezTo>
                  <a:cubicBezTo>
                    <a:pt x="3439" y="91269"/>
                    <a:pt x="1186" y="87154"/>
                    <a:pt x="0" y="82677"/>
                  </a:cubicBezTo>
                  <a:cubicBezTo>
                    <a:pt x="15148" y="94183"/>
                    <a:pt x="34836" y="97850"/>
                    <a:pt x="53109" y="9258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00" name="Google Shape;1000;p122"/>
            <p:cNvSpPr/>
            <p:nvPr/>
          </p:nvSpPr>
          <p:spPr>
            <a:xfrm>
              <a:off x="3173533" y="4605067"/>
              <a:ext cx="220687" cy="124551"/>
            </a:xfrm>
            <a:custGeom>
              <a:avLst/>
              <a:gdLst/>
              <a:ahLst/>
              <a:cxnLst/>
              <a:rect l="l" t="t" r="r" b="b"/>
              <a:pathLst>
                <a:path w="220687" h="124551" extrusionOk="0">
                  <a:moveTo>
                    <a:pt x="11098" y="30141"/>
                  </a:moveTo>
                  <a:cubicBezTo>
                    <a:pt x="36743" y="37095"/>
                    <a:pt x="64094" y="33675"/>
                    <a:pt x="87240" y="20616"/>
                  </a:cubicBezTo>
                  <a:cubicBezTo>
                    <a:pt x="105609" y="21188"/>
                    <a:pt x="205070" y="-21484"/>
                    <a:pt x="218680" y="14330"/>
                  </a:cubicBezTo>
                  <a:cubicBezTo>
                    <a:pt x="230482" y="45762"/>
                    <a:pt x="187367" y="74718"/>
                    <a:pt x="164334" y="80338"/>
                  </a:cubicBezTo>
                  <a:cubicBezTo>
                    <a:pt x="114270" y="92816"/>
                    <a:pt x="76865" y="117962"/>
                    <a:pt x="57164" y="122058"/>
                  </a:cubicBezTo>
                  <a:cubicBezTo>
                    <a:pt x="42126" y="125296"/>
                    <a:pt x="22614" y="127296"/>
                    <a:pt x="10622" y="115485"/>
                  </a:cubicBezTo>
                  <a:cubicBezTo>
                    <a:pt x="-4226" y="101388"/>
                    <a:pt x="-2989" y="48810"/>
                    <a:pt x="11098" y="30141"/>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01" name="Google Shape;1001;p122"/>
            <p:cNvSpPr/>
            <p:nvPr/>
          </p:nvSpPr>
          <p:spPr>
            <a:xfrm>
              <a:off x="3177588" y="4625969"/>
              <a:ext cx="217074" cy="103649"/>
            </a:xfrm>
            <a:custGeom>
              <a:avLst/>
              <a:gdLst/>
              <a:ahLst/>
              <a:cxnLst/>
              <a:rect l="l" t="t" r="r" b="b"/>
              <a:pathLst>
                <a:path w="217074" h="103649" extrusionOk="0">
                  <a:moveTo>
                    <a:pt x="53109" y="92583"/>
                  </a:moveTo>
                  <a:cubicBezTo>
                    <a:pt x="73287" y="88297"/>
                    <a:pt x="110216" y="63246"/>
                    <a:pt x="160755" y="51054"/>
                  </a:cubicBezTo>
                  <a:cubicBezTo>
                    <a:pt x="179791" y="46387"/>
                    <a:pt x="213388" y="25241"/>
                    <a:pt x="216720" y="0"/>
                  </a:cubicBezTo>
                  <a:cubicBezTo>
                    <a:pt x="221193" y="28575"/>
                    <a:pt x="182265" y="54483"/>
                    <a:pt x="160755" y="59722"/>
                  </a:cubicBezTo>
                  <a:cubicBezTo>
                    <a:pt x="110216" y="71914"/>
                    <a:pt x="72811" y="97060"/>
                    <a:pt x="53109" y="101155"/>
                  </a:cubicBezTo>
                  <a:cubicBezTo>
                    <a:pt x="38071" y="104394"/>
                    <a:pt x="18560" y="106394"/>
                    <a:pt x="6567" y="94583"/>
                  </a:cubicBezTo>
                  <a:cubicBezTo>
                    <a:pt x="3481" y="91145"/>
                    <a:pt x="1233" y="87039"/>
                    <a:pt x="0" y="82582"/>
                  </a:cubicBezTo>
                  <a:cubicBezTo>
                    <a:pt x="15132" y="94116"/>
                    <a:pt x="34821" y="97831"/>
                    <a:pt x="53109" y="9258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02" name="Google Shape;1002;p122"/>
            <p:cNvSpPr/>
            <p:nvPr/>
          </p:nvSpPr>
          <p:spPr>
            <a:xfrm>
              <a:off x="2766014" y="4132721"/>
              <a:ext cx="711887" cy="612953"/>
            </a:xfrm>
            <a:custGeom>
              <a:avLst/>
              <a:gdLst/>
              <a:ahLst/>
              <a:cxnLst/>
              <a:rect l="l" t="t" r="r" b="b"/>
              <a:pathLst>
                <a:path w="711887" h="612953" extrusionOk="0">
                  <a:moveTo>
                    <a:pt x="139081" y="378472"/>
                  </a:moveTo>
                  <a:cubicBezTo>
                    <a:pt x="216746" y="412572"/>
                    <a:pt x="289937" y="418001"/>
                    <a:pt x="349804" y="385806"/>
                  </a:cubicBezTo>
                  <a:lnTo>
                    <a:pt x="411670" y="350088"/>
                  </a:lnTo>
                  <a:cubicBezTo>
                    <a:pt x="415381" y="430002"/>
                    <a:pt x="418903" y="506774"/>
                    <a:pt x="418903" y="506774"/>
                  </a:cubicBezTo>
                  <a:cubicBezTo>
                    <a:pt x="418903" y="506774"/>
                    <a:pt x="466492" y="542683"/>
                    <a:pt x="503231" y="510679"/>
                  </a:cubicBezTo>
                  <a:cubicBezTo>
                    <a:pt x="503231" y="510679"/>
                    <a:pt x="510940" y="398475"/>
                    <a:pt x="518744" y="288175"/>
                  </a:cubicBezTo>
                  <a:lnTo>
                    <a:pt x="583656" y="250742"/>
                  </a:lnTo>
                  <a:cubicBezTo>
                    <a:pt x="582151" y="256628"/>
                    <a:pt x="581321" y="262667"/>
                    <a:pt x="581181" y="268744"/>
                  </a:cubicBezTo>
                  <a:cubicBezTo>
                    <a:pt x="581657" y="289699"/>
                    <a:pt x="596219" y="601262"/>
                    <a:pt x="596219" y="601262"/>
                  </a:cubicBezTo>
                  <a:cubicBezTo>
                    <a:pt x="596219" y="601262"/>
                    <a:pt x="643808" y="629837"/>
                    <a:pt x="680927" y="597642"/>
                  </a:cubicBezTo>
                  <a:cubicBezTo>
                    <a:pt x="680927" y="597642"/>
                    <a:pt x="705769" y="236645"/>
                    <a:pt x="711479" y="179019"/>
                  </a:cubicBezTo>
                  <a:cubicBezTo>
                    <a:pt x="717951" y="114153"/>
                    <a:pt x="645997" y="82149"/>
                    <a:pt x="600407" y="98818"/>
                  </a:cubicBezTo>
                  <a:cubicBezTo>
                    <a:pt x="589842" y="102628"/>
                    <a:pt x="563764" y="112344"/>
                    <a:pt x="530832" y="124631"/>
                  </a:cubicBezTo>
                  <a:cubicBezTo>
                    <a:pt x="532260" y="106629"/>
                    <a:pt x="533402" y="92532"/>
                    <a:pt x="534258" y="84531"/>
                  </a:cubicBezTo>
                  <a:cubicBezTo>
                    <a:pt x="540635" y="19665"/>
                    <a:pt x="468681" y="-12243"/>
                    <a:pt x="423186" y="4330"/>
                  </a:cubicBezTo>
                  <a:cubicBezTo>
                    <a:pt x="381689" y="19475"/>
                    <a:pt x="101581" y="124631"/>
                    <a:pt x="101581" y="124631"/>
                  </a:cubicBezTo>
                  <a:cubicBezTo>
                    <a:pt x="103236" y="151558"/>
                    <a:pt x="106414" y="178362"/>
                    <a:pt x="111098" y="204927"/>
                  </a:cubicBezTo>
                  <a:lnTo>
                    <a:pt x="407" y="195402"/>
                  </a:lnTo>
                  <a:cubicBezTo>
                    <a:pt x="-5875" y="299700"/>
                    <a:pt x="61511" y="344277"/>
                    <a:pt x="139081" y="378472"/>
                  </a:cubicBezTo>
                  <a:close/>
                  <a:moveTo>
                    <a:pt x="332291" y="199021"/>
                  </a:moveTo>
                  <a:lnTo>
                    <a:pt x="406340" y="156254"/>
                  </a:lnTo>
                  <a:cubicBezTo>
                    <a:pt x="405118" y="161483"/>
                    <a:pt x="404323" y="166798"/>
                    <a:pt x="403960" y="17216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03" name="Google Shape;1003;p122"/>
            <p:cNvSpPr/>
            <p:nvPr/>
          </p:nvSpPr>
          <p:spPr>
            <a:xfrm>
              <a:off x="2706078" y="4012750"/>
              <a:ext cx="153426" cy="268033"/>
            </a:xfrm>
            <a:custGeom>
              <a:avLst/>
              <a:gdLst/>
              <a:ahLst/>
              <a:cxnLst/>
              <a:rect l="l" t="t" r="r" b="b"/>
              <a:pathLst>
                <a:path w="153426" h="268033" extrusionOk="0">
                  <a:moveTo>
                    <a:pt x="0" y="0"/>
                  </a:moveTo>
                  <a:cubicBezTo>
                    <a:pt x="0" y="0"/>
                    <a:pt x="9518" y="137731"/>
                    <a:pt x="27221" y="157544"/>
                  </a:cubicBezTo>
                  <a:cubicBezTo>
                    <a:pt x="44924" y="177355"/>
                    <a:pt x="106313" y="190500"/>
                    <a:pt x="106313" y="190500"/>
                  </a:cubicBezTo>
                  <a:lnTo>
                    <a:pt x="153426" y="268034"/>
                  </a:lnTo>
                  <a:cubicBezTo>
                    <a:pt x="153426" y="268034"/>
                    <a:pt x="110501" y="21717"/>
                    <a:pt x="101174" y="15812"/>
                  </a:cubicBezTo>
                  <a:cubicBezTo>
                    <a:pt x="91846" y="9906"/>
                    <a:pt x="0" y="0"/>
                    <a:pt x="0" y="0"/>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04" name="Google Shape;1004;p122"/>
            <p:cNvSpPr/>
            <p:nvPr/>
          </p:nvSpPr>
          <p:spPr>
            <a:xfrm>
              <a:off x="2694181" y="3854621"/>
              <a:ext cx="102411" cy="197244"/>
            </a:xfrm>
            <a:custGeom>
              <a:avLst/>
              <a:gdLst/>
              <a:ahLst/>
              <a:cxnLst/>
              <a:rect l="l" t="t" r="r" b="b"/>
              <a:pathLst>
                <a:path w="102411" h="197244" extrusionOk="0">
                  <a:moveTo>
                    <a:pt x="102411" y="4776"/>
                  </a:moveTo>
                  <a:cubicBezTo>
                    <a:pt x="78681" y="-6244"/>
                    <a:pt x="50468" y="2376"/>
                    <a:pt x="36929" y="24778"/>
                  </a:cubicBezTo>
                  <a:cubicBezTo>
                    <a:pt x="19607" y="53353"/>
                    <a:pt x="1618" y="151842"/>
                    <a:pt x="0" y="168701"/>
                  </a:cubicBezTo>
                  <a:cubicBezTo>
                    <a:pt x="0" y="168701"/>
                    <a:pt x="24270" y="202229"/>
                    <a:pt x="60723" y="196609"/>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05" name="Google Shape;1005;p122"/>
            <p:cNvSpPr/>
            <p:nvPr/>
          </p:nvSpPr>
          <p:spPr>
            <a:xfrm>
              <a:off x="2799755" y="3593223"/>
              <a:ext cx="234442" cy="375527"/>
            </a:xfrm>
            <a:custGeom>
              <a:avLst/>
              <a:gdLst/>
              <a:ahLst/>
              <a:cxnLst/>
              <a:rect l="l" t="t" r="r" b="b"/>
              <a:pathLst>
                <a:path w="234442" h="375527" extrusionOk="0">
                  <a:moveTo>
                    <a:pt x="13397" y="267888"/>
                  </a:moveTo>
                  <a:cubicBezTo>
                    <a:pt x="37192" y="269032"/>
                    <a:pt x="54895" y="275127"/>
                    <a:pt x="57845" y="267888"/>
                  </a:cubicBezTo>
                  <a:cubicBezTo>
                    <a:pt x="60387" y="255592"/>
                    <a:pt x="62198" y="243152"/>
                    <a:pt x="63271" y="230646"/>
                  </a:cubicBezTo>
                  <a:cubicBezTo>
                    <a:pt x="60510" y="223693"/>
                    <a:pt x="58131" y="216263"/>
                    <a:pt x="58131" y="216263"/>
                  </a:cubicBezTo>
                  <a:cubicBezTo>
                    <a:pt x="28245" y="197880"/>
                    <a:pt x="18823" y="165590"/>
                    <a:pt x="14920" y="127966"/>
                  </a:cubicBezTo>
                  <a:cubicBezTo>
                    <a:pt x="8258" y="63673"/>
                    <a:pt x="42903" y="7380"/>
                    <a:pt x="107243" y="617"/>
                  </a:cubicBezTo>
                  <a:cubicBezTo>
                    <a:pt x="167585" y="-5670"/>
                    <a:pt x="211938" y="36812"/>
                    <a:pt x="223931" y="95200"/>
                  </a:cubicBezTo>
                  <a:cubicBezTo>
                    <a:pt x="230307" y="123775"/>
                    <a:pt x="242966" y="178449"/>
                    <a:pt x="225834" y="225788"/>
                  </a:cubicBezTo>
                  <a:cubicBezTo>
                    <a:pt x="216316" y="252268"/>
                    <a:pt x="203848" y="273413"/>
                    <a:pt x="191475" y="277413"/>
                  </a:cubicBezTo>
                  <a:cubicBezTo>
                    <a:pt x="179496" y="277042"/>
                    <a:pt x="167548" y="275994"/>
                    <a:pt x="155688" y="274270"/>
                  </a:cubicBezTo>
                  <a:lnTo>
                    <a:pt x="155688" y="274270"/>
                  </a:lnTo>
                  <a:cubicBezTo>
                    <a:pt x="155688" y="274270"/>
                    <a:pt x="152452" y="292177"/>
                    <a:pt x="150263" y="303607"/>
                  </a:cubicBezTo>
                  <a:cubicBezTo>
                    <a:pt x="148074" y="315037"/>
                    <a:pt x="148930" y="321133"/>
                    <a:pt x="171678" y="335230"/>
                  </a:cubicBezTo>
                  <a:cubicBezTo>
                    <a:pt x="194425" y="349327"/>
                    <a:pt x="137224" y="378188"/>
                    <a:pt x="99819" y="375330"/>
                  </a:cubicBezTo>
                  <a:cubicBezTo>
                    <a:pt x="62414" y="372473"/>
                    <a:pt x="20250" y="349899"/>
                    <a:pt x="8734" y="325705"/>
                  </a:cubicBezTo>
                  <a:cubicBezTo>
                    <a:pt x="-4115" y="298940"/>
                    <a:pt x="-2973" y="267126"/>
                    <a:pt x="13397" y="267888"/>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1006" name="Google Shape;1006;p122"/>
            <p:cNvGrpSpPr/>
            <p:nvPr/>
          </p:nvGrpSpPr>
          <p:grpSpPr>
            <a:xfrm>
              <a:off x="2941619" y="3895613"/>
              <a:ext cx="483621" cy="510995"/>
              <a:chOff x="4345944" y="4626313"/>
              <a:chExt cx="483621" cy="510995"/>
            </a:xfrm>
          </p:grpSpPr>
          <p:grpSp>
            <p:nvGrpSpPr>
              <p:cNvPr id="1007" name="Google Shape;1007;p122"/>
              <p:cNvGrpSpPr/>
              <p:nvPr/>
            </p:nvGrpSpPr>
            <p:grpSpPr>
              <a:xfrm>
                <a:off x="4345944" y="4852987"/>
                <a:ext cx="474200" cy="284321"/>
                <a:chOff x="4345944" y="4852987"/>
                <a:chExt cx="474200" cy="284321"/>
              </a:xfrm>
            </p:grpSpPr>
            <p:sp>
              <p:nvSpPr>
                <p:cNvPr id="1008" name="Google Shape;1008;p122"/>
                <p:cNvSpPr/>
                <p:nvPr/>
              </p:nvSpPr>
              <p:spPr>
                <a:xfrm>
                  <a:off x="4346061" y="4969668"/>
                  <a:ext cx="474083" cy="167618"/>
                </a:xfrm>
                <a:custGeom>
                  <a:avLst/>
                  <a:gdLst/>
                  <a:ahLst/>
                  <a:cxnLst/>
                  <a:rect l="l" t="t" r="r" b="b"/>
                  <a:pathLst>
                    <a:path w="474083" h="167618" extrusionOk="0">
                      <a:moveTo>
                        <a:pt x="474082" y="43529"/>
                      </a:moveTo>
                      <a:lnTo>
                        <a:pt x="474082" y="43529"/>
                      </a:lnTo>
                      <a:cubicBezTo>
                        <a:pt x="474178" y="50425"/>
                        <a:pt x="470537" y="56845"/>
                        <a:pt x="464564" y="60293"/>
                      </a:cubicBezTo>
                      <a:lnTo>
                        <a:pt x="283155" y="165068"/>
                      </a:lnTo>
                      <a:cubicBezTo>
                        <a:pt x="277266" y="168469"/>
                        <a:pt x="270009" y="168469"/>
                        <a:pt x="264120" y="165068"/>
                      </a:cubicBezTo>
                      <a:lnTo>
                        <a:pt x="9520" y="18193"/>
                      </a:lnTo>
                      <a:cubicBezTo>
                        <a:pt x="3547" y="14745"/>
                        <a:pt x="-94" y="8334"/>
                        <a:pt x="2" y="1429"/>
                      </a:cubicBezTo>
                      <a:lnTo>
                        <a:pt x="2" y="0"/>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09" name="Google Shape;1009;p122"/>
                <p:cNvSpPr/>
                <p:nvPr/>
              </p:nvSpPr>
              <p:spPr>
                <a:xfrm>
                  <a:off x="4619603" y="5013483"/>
                  <a:ext cx="200539" cy="123825"/>
                </a:xfrm>
                <a:custGeom>
                  <a:avLst/>
                  <a:gdLst/>
                  <a:ahLst/>
                  <a:cxnLst/>
                  <a:rect l="l" t="t" r="r" b="b"/>
                  <a:pathLst>
                    <a:path w="200539" h="123825" extrusionOk="0">
                      <a:moveTo>
                        <a:pt x="190926" y="16478"/>
                      </a:moveTo>
                      <a:lnTo>
                        <a:pt x="9518" y="121253"/>
                      </a:lnTo>
                      <a:cubicBezTo>
                        <a:pt x="6626" y="122930"/>
                        <a:pt x="3344" y="123815"/>
                        <a:pt x="0" y="123825"/>
                      </a:cubicBezTo>
                      <a:lnTo>
                        <a:pt x="0" y="0"/>
                      </a:lnTo>
                      <a:lnTo>
                        <a:pt x="200539" y="0"/>
                      </a:lnTo>
                      <a:cubicBezTo>
                        <a:pt x="200513" y="6820"/>
                        <a:pt x="196846" y="13106"/>
                        <a:pt x="190926" y="16478"/>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10" name="Google Shape;1010;p122"/>
                <p:cNvSpPr/>
                <p:nvPr/>
              </p:nvSpPr>
              <p:spPr>
                <a:xfrm>
                  <a:off x="4345944" y="4852987"/>
                  <a:ext cx="474198" cy="274003"/>
                </a:xfrm>
                <a:custGeom>
                  <a:avLst/>
                  <a:gdLst/>
                  <a:ahLst/>
                  <a:cxnLst/>
                  <a:rect l="l" t="t" r="r" b="b"/>
                  <a:pathLst>
                    <a:path w="474198" h="274003" extrusionOk="0">
                      <a:moveTo>
                        <a:pt x="280322" y="272224"/>
                      </a:moveTo>
                      <a:cubicBezTo>
                        <a:pt x="276096" y="274596"/>
                        <a:pt x="270938" y="274596"/>
                        <a:pt x="266712" y="272224"/>
                      </a:cubicBezTo>
                      <a:lnTo>
                        <a:pt x="2498" y="119824"/>
                      </a:lnTo>
                      <a:cubicBezTo>
                        <a:pt x="-833" y="117824"/>
                        <a:pt x="-833" y="114681"/>
                        <a:pt x="2498" y="112776"/>
                      </a:cubicBezTo>
                      <a:lnTo>
                        <a:pt x="197137" y="0"/>
                      </a:lnTo>
                      <a:lnTo>
                        <a:pt x="474199" y="16021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1011" name="Google Shape;1011;p122"/>
                <p:cNvGrpSpPr/>
                <p:nvPr/>
              </p:nvGrpSpPr>
              <p:grpSpPr>
                <a:xfrm>
                  <a:off x="4457040" y="4985575"/>
                  <a:ext cx="133724" cy="77247"/>
                  <a:chOff x="4457040" y="4985575"/>
                  <a:chExt cx="133724" cy="77247"/>
                </a:xfrm>
              </p:grpSpPr>
              <p:sp>
                <p:nvSpPr>
                  <p:cNvPr id="1012" name="Google Shape;1012;p122"/>
                  <p:cNvSpPr/>
                  <p:nvPr/>
                </p:nvSpPr>
                <p:spPr>
                  <a:xfrm>
                    <a:off x="4457040" y="4985575"/>
                    <a:ext cx="133724" cy="77247"/>
                  </a:xfrm>
                  <a:custGeom>
                    <a:avLst/>
                    <a:gdLst/>
                    <a:ahLst/>
                    <a:cxnLst/>
                    <a:rect l="l" t="t" r="r" b="b"/>
                    <a:pathLst>
                      <a:path w="133724" h="77247" extrusionOk="0">
                        <a:moveTo>
                          <a:pt x="0" y="27622"/>
                        </a:moveTo>
                        <a:lnTo>
                          <a:pt x="1332" y="28384"/>
                        </a:lnTo>
                        <a:lnTo>
                          <a:pt x="85945" y="77248"/>
                        </a:lnTo>
                        <a:lnTo>
                          <a:pt x="132487" y="50387"/>
                        </a:lnTo>
                        <a:lnTo>
                          <a:pt x="133725" y="49625"/>
                        </a:lnTo>
                        <a:lnTo>
                          <a:pt x="47779" y="0"/>
                        </a:lnTo>
                        <a:lnTo>
                          <a:pt x="0" y="27622"/>
                        </a:lnTo>
                        <a:close/>
                      </a:path>
                    </a:pathLst>
                  </a:custGeom>
                  <a:solidFill>
                    <a:srgbClr val="BFBFB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13" name="Google Shape;1013;p122"/>
                  <p:cNvSpPr/>
                  <p:nvPr/>
                </p:nvSpPr>
                <p:spPr>
                  <a:xfrm>
                    <a:off x="4458372" y="4987099"/>
                    <a:ext cx="131154" cy="75723"/>
                  </a:xfrm>
                  <a:custGeom>
                    <a:avLst/>
                    <a:gdLst/>
                    <a:ahLst/>
                    <a:cxnLst/>
                    <a:rect l="l" t="t" r="r" b="b"/>
                    <a:pathLst>
                      <a:path w="131154" h="75723" extrusionOk="0">
                        <a:moveTo>
                          <a:pt x="0" y="26861"/>
                        </a:moveTo>
                        <a:lnTo>
                          <a:pt x="84613" y="75724"/>
                        </a:lnTo>
                        <a:lnTo>
                          <a:pt x="131155" y="48863"/>
                        </a:lnTo>
                        <a:lnTo>
                          <a:pt x="46447" y="0"/>
                        </a:lnTo>
                        <a:lnTo>
                          <a:pt x="0" y="26861"/>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1014" name="Google Shape;1014;p122"/>
                <p:cNvSpPr/>
                <p:nvPr/>
              </p:nvSpPr>
              <p:spPr>
                <a:xfrm>
                  <a:off x="4747605" y="5011693"/>
                  <a:ext cx="29363" cy="16916"/>
                </a:xfrm>
                <a:custGeom>
                  <a:avLst/>
                  <a:gdLst/>
                  <a:ahLst/>
                  <a:cxnLst/>
                  <a:rect l="l" t="t" r="r" b="b"/>
                  <a:pathLst>
                    <a:path w="29363" h="16916" extrusionOk="0">
                      <a:moveTo>
                        <a:pt x="679" y="9411"/>
                      </a:moveTo>
                      <a:lnTo>
                        <a:pt x="12957" y="16459"/>
                      </a:lnTo>
                      <a:cubicBezTo>
                        <a:pt x="14185" y="17069"/>
                        <a:pt x="15630" y="17069"/>
                        <a:pt x="16859" y="16459"/>
                      </a:cubicBezTo>
                      <a:lnTo>
                        <a:pt x="28470" y="9696"/>
                      </a:lnTo>
                      <a:cubicBezTo>
                        <a:pt x="29613" y="9030"/>
                        <a:pt x="29708" y="8077"/>
                        <a:pt x="28470" y="7506"/>
                      </a:cubicBezTo>
                      <a:lnTo>
                        <a:pt x="16288" y="457"/>
                      </a:lnTo>
                      <a:cubicBezTo>
                        <a:pt x="15059" y="-152"/>
                        <a:pt x="13614" y="-152"/>
                        <a:pt x="12385" y="457"/>
                      </a:cubicBezTo>
                      <a:lnTo>
                        <a:pt x="679" y="7220"/>
                      </a:lnTo>
                      <a:cubicBezTo>
                        <a:pt x="-178" y="798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15" name="Google Shape;1015;p122"/>
                <p:cNvSpPr/>
                <p:nvPr/>
              </p:nvSpPr>
              <p:spPr>
                <a:xfrm>
                  <a:off x="4730414" y="5001691"/>
                  <a:ext cx="29303" cy="16916"/>
                </a:xfrm>
                <a:custGeom>
                  <a:avLst/>
                  <a:gdLst/>
                  <a:ahLst/>
                  <a:cxnLst/>
                  <a:rect l="l" t="t" r="r" b="b"/>
                  <a:pathLst>
                    <a:path w="29303" h="16916" extrusionOk="0">
                      <a:moveTo>
                        <a:pt x="642" y="9411"/>
                      </a:moveTo>
                      <a:lnTo>
                        <a:pt x="12825" y="16459"/>
                      </a:lnTo>
                      <a:cubicBezTo>
                        <a:pt x="14054" y="17069"/>
                        <a:pt x="15499" y="17069"/>
                        <a:pt x="16727" y="16459"/>
                      </a:cubicBezTo>
                      <a:lnTo>
                        <a:pt x="28339" y="9696"/>
                      </a:lnTo>
                      <a:cubicBezTo>
                        <a:pt x="29576" y="9030"/>
                        <a:pt x="29672" y="8077"/>
                        <a:pt x="28339" y="7506"/>
                      </a:cubicBezTo>
                      <a:lnTo>
                        <a:pt x="16156" y="457"/>
                      </a:lnTo>
                      <a:cubicBezTo>
                        <a:pt x="14928" y="-152"/>
                        <a:pt x="13483" y="-152"/>
                        <a:pt x="12254" y="457"/>
                      </a:cubicBezTo>
                      <a:lnTo>
                        <a:pt x="642" y="7124"/>
                      </a:lnTo>
                      <a:cubicBezTo>
                        <a:pt x="-214" y="7791"/>
                        <a:pt x="-214" y="8458"/>
                        <a:pt x="642"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16" name="Google Shape;1016;p122"/>
                <p:cNvSpPr/>
                <p:nvPr/>
              </p:nvSpPr>
              <p:spPr>
                <a:xfrm>
                  <a:off x="4713055" y="4991690"/>
                  <a:ext cx="29363" cy="16916"/>
                </a:xfrm>
                <a:custGeom>
                  <a:avLst/>
                  <a:gdLst/>
                  <a:ahLst/>
                  <a:cxnLst/>
                  <a:rect l="l" t="t" r="r" b="b"/>
                  <a:pathLst>
                    <a:path w="29363" h="16916" extrusionOk="0">
                      <a:moveTo>
                        <a:pt x="679" y="9411"/>
                      </a:moveTo>
                      <a:lnTo>
                        <a:pt x="12957" y="16459"/>
                      </a:lnTo>
                      <a:cubicBezTo>
                        <a:pt x="14152" y="17069"/>
                        <a:pt x="15568" y="17069"/>
                        <a:pt x="16764" y="16459"/>
                      </a:cubicBezTo>
                      <a:lnTo>
                        <a:pt x="28471" y="9792"/>
                      </a:lnTo>
                      <a:cubicBezTo>
                        <a:pt x="29613" y="9125"/>
                        <a:pt x="29708" y="8077"/>
                        <a:pt x="28471" y="7506"/>
                      </a:cubicBezTo>
                      <a:lnTo>
                        <a:pt x="16193" y="457"/>
                      </a:lnTo>
                      <a:cubicBezTo>
                        <a:pt x="14997" y="-152"/>
                        <a:pt x="13581" y="-152"/>
                        <a:pt x="12385" y="457"/>
                      </a:cubicBezTo>
                      <a:lnTo>
                        <a:pt x="679" y="7125"/>
                      </a:lnTo>
                      <a:cubicBezTo>
                        <a:pt x="-178" y="7792"/>
                        <a:pt x="-273" y="8935"/>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17" name="Google Shape;1017;p122"/>
                <p:cNvSpPr/>
                <p:nvPr/>
              </p:nvSpPr>
              <p:spPr>
                <a:xfrm>
                  <a:off x="4695787" y="4981117"/>
                  <a:ext cx="29345" cy="17487"/>
                </a:xfrm>
                <a:custGeom>
                  <a:avLst/>
                  <a:gdLst/>
                  <a:ahLst/>
                  <a:cxnLst/>
                  <a:rect l="l" t="t" r="r" b="b"/>
                  <a:pathLst>
                    <a:path w="29345" h="17487" extrusionOk="0">
                      <a:moveTo>
                        <a:pt x="720" y="9982"/>
                      </a:moveTo>
                      <a:lnTo>
                        <a:pt x="12903" y="17031"/>
                      </a:lnTo>
                      <a:cubicBezTo>
                        <a:pt x="14131" y="17640"/>
                        <a:pt x="15576" y="17640"/>
                        <a:pt x="16805" y="17031"/>
                      </a:cubicBezTo>
                      <a:lnTo>
                        <a:pt x="28417" y="10363"/>
                      </a:lnTo>
                      <a:cubicBezTo>
                        <a:pt x="29559" y="9696"/>
                        <a:pt x="29749" y="8649"/>
                        <a:pt x="28417" y="8077"/>
                      </a:cubicBezTo>
                      <a:lnTo>
                        <a:pt x="16519" y="457"/>
                      </a:lnTo>
                      <a:cubicBezTo>
                        <a:pt x="15291" y="-152"/>
                        <a:pt x="13846" y="-152"/>
                        <a:pt x="12617" y="457"/>
                      </a:cubicBezTo>
                      <a:lnTo>
                        <a:pt x="1005" y="7125"/>
                      </a:lnTo>
                      <a:cubicBezTo>
                        <a:pt x="-232" y="8363"/>
                        <a:pt x="-327" y="9411"/>
                        <a:pt x="720" y="9982"/>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18" name="Google Shape;1018;p122"/>
                <p:cNvSpPr/>
                <p:nvPr/>
              </p:nvSpPr>
              <p:spPr>
                <a:xfrm>
                  <a:off x="4678497" y="4971592"/>
                  <a:ext cx="29372" cy="17487"/>
                </a:xfrm>
                <a:custGeom>
                  <a:avLst/>
                  <a:gdLst/>
                  <a:ahLst/>
                  <a:cxnLst/>
                  <a:rect l="l" t="t" r="r" b="b"/>
                  <a:pathLst>
                    <a:path w="29372" h="17487" extrusionOk="0">
                      <a:moveTo>
                        <a:pt x="688" y="9982"/>
                      </a:moveTo>
                      <a:lnTo>
                        <a:pt x="12871" y="17031"/>
                      </a:lnTo>
                      <a:cubicBezTo>
                        <a:pt x="14099" y="17640"/>
                        <a:pt x="15544" y="17640"/>
                        <a:pt x="16773" y="17031"/>
                      </a:cubicBezTo>
                      <a:lnTo>
                        <a:pt x="28480" y="10268"/>
                      </a:lnTo>
                      <a:cubicBezTo>
                        <a:pt x="29622" y="9601"/>
                        <a:pt x="29717" y="8553"/>
                        <a:pt x="28480" y="7982"/>
                      </a:cubicBezTo>
                      <a:lnTo>
                        <a:pt x="16487" y="457"/>
                      </a:lnTo>
                      <a:cubicBezTo>
                        <a:pt x="15259" y="-152"/>
                        <a:pt x="13814" y="-152"/>
                        <a:pt x="12585" y="457"/>
                      </a:cubicBezTo>
                      <a:lnTo>
                        <a:pt x="973" y="7220"/>
                      </a:lnTo>
                      <a:cubicBezTo>
                        <a:pt x="-169" y="7982"/>
                        <a:pt x="-359" y="8935"/>
                        <a:pt x="688" y="9982"/>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19" name="Google Shape;1019;p122"/>
                <p:cNvSpPr/>
                <p:nvPr/>
              </p:nvSpPr>
              <p:spPr>
                <a:xfrm>
                  <a:off x="4661184" y="4961591"/>
                  <a:ext cx="29363" cy="17011"/>
                </a:xfrm>
                <a:custGeom>
                  <a:avLst/>
                  <a:gdLst/>
                  <a:ahLst/>
                  <a:cxnLst/>
                  <a:rect l="l" t="t" r="r" b="b"/>
                  <a:pathLst>
                    <a:path w="29363" h="17011" extrusionOk="0">
                      <a:moveTo>
                        <a:pt x="679" y="9506"/>
                      </a:moveTo>
                      <a:lnTo>
                        <a:pt x="12957" y="16555"/>
                      </a:lnTo>
                      <a:cubicBezTo>
                        <a:pt x="14152" y="17164"/>
                        <a:pt x="15568" y="17164"/>
                        <a:pt x="16764" y="16555"/>
                      </a:cubicBezTo>
                      <a:lnTo>
                        <a:pt x="28470" y="9792"/>
                      </a:lnTo>
                      <a:cubicBezTo>
                        <a:pt x="29613" y="9125"/>
                        <a:pt x="29708" y="8077"/>
                        <a:pt x="28470" y="7506"/>
                      </a:cubicBezTo>
                      <a:lnTo>
                        <a:pt x="16288" y="457"/>
                      </a:lnTo>
                      <a:cubicBezTo>
                        <a:pt x="15059" y="-152"/>
                        <a:pt x="13614" y="-152"/>
                        <a:pt x="12385" y="457"/>
                      </a:cubicBezTo>
                      <a:lnTo>
                        <a:pt x="679" y="7220"/>
                      </a:lnTo>
                      <a:cubicBezTo>
                        <a:pt x="-178" y="7982"/>
                        <a:pt x="-273" y="8934"/>
                        <a:pt x="679"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20" name="Google Shape;1020;p122"/>
                <p:cNvSpPr/>
                <p:nvPr/>
              </p:nvSpPr>
              <p:spPr>
                <a:xfrm>
                  <a:off x="4643896" y="4951685"/>
                  <a:ext cx="29270" cy="17011"/>
                </a:xfrm>
                <a:custGeom>
                  <a:avLst/>
                  <a:gdLst/>
                  <a:ahLst/>
                  <a:cxnLst/>
                  <a:rect l="l" t="t" r="r" b="b"/>
                  <a:pathLst>
                    <a:path w="29270" h="17011" extrusionOk="0">
                      <a:moveTo>
                        <a:pt x="644" y="9411"/>
                      </a:moveTo>
                      <a:lnTo>
                        <a:pt x="12827" y="16554"/>
                      </a:lnTo>
                      <a:cubicBezTo>
                        <a:pt x="14056" y="17164"/>
                        <a:pt x="15501" y="17164"/>
                        <a:pt x="16729" y="16554"/>
                      </a:cubicBezTo>
                      <a:lnTo>
                        <a:pt x="28341" y="9792"/>
                      </a:lnTo>
                      <a:cubicBezTo>
                        <a:pt x="29483" y="9125"/>
                        <a:pt x="29674" y="8172"/>
                        <a:pt x="28341" y="7601"/>
                      </a:cubicBezTo>
                      <a:lnTo>
                        <a:pt x="16158" y="457"/>
                      </a:lnTo>
                      <a:cubicBezTo>
                        <a:pt x="14930" y="-152"/>
                        <a:pt x="13485" y="-152"/>
                        <a:pt x="12256" y="457"/>
                      </a:cubicBezTo>
                      <a:lnTo>
                        <a:pt x="644" y="7220"/>
                      </a:lnTo>
                      <a:cubicBezTo>
                        <a:pt x="-117" y="7887"/>
                        <a:pt x="-307" y="8839"/>
                        <a:pt x="644"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21" name="Google Shape;1021;p122"/>
                <p:cNvSpPr/>
                <p:nvPr/>
              </p:nvSpPr>
              <p:spPr>
                <a:xfrm>
                  <a:off x="4626634" y="4941779"/>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1" y="9696"/>
                      </a:lnTo>
                      <a:cubicBezTo>
                        <a:pt x="29613" y="9030"/>
                        <a:pt x="29708" y="8077"/>
                        <a:pt x="28471" y="7506"/>
                      </a:cubicBezTo>
                      <a:lnTo>
                        <a:pt x="16193" y="457"/>
                      </a:lnTo>
                      <a:cubicBezTo>
                        <a:pt x="14964" y="-152"/>
                        <a:pt x="13519" y="-152"/>
                        <a:pt x="12290" y="457"/>
                      </a:cubicBezTo>
                      <a:lnTo>
                        <a:pt x="679" y="7220"/>
                      </a:lnTo>
                      <a:cubicBezTo>
                        <a:pt x="-178" y="779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22" name="Google Shape;1022;p122"/>
                <p:cNvSpPr/>
                <p:nvPr/>
              </p:nvSpPr>
              <p:spPr>
                <a:xfrm>
                  <a:off x="4609300" y="4931587"/>
                  <a:ext cx="29374" cy="17106"/>
                </a:xfrm>
                <a:custGeom>
                  <a:avLst/>
                  <a:gdLst/>
                  <a:ahLst/>
                  <a:cxnLst/>
                  <a:rect l="l" t="t" r="r" b="b"/>
                  <a:pathLst>
                    <a:path w="29374" h="17106" extrusionOk="0">
                      <a:moveTo>
                        <a:pt x="690" y="9601"/>
                      </a:moveTo>
                      <a:lnTo>
                        <a:pt x="12968" y="16650"/>
                      </a:lnTo>
                      <a:cubicBezTo>
                        <a:pt x="14197" y="17259"/>
                        <a:pt x="15642" y="17259"/>
                        <a:pt x="16870" y="16650"/>
                      </a:cubicBezTo>
                      <a:lnTo>
                        <a:pt x="28482" y="9887"/>
                      </a:lnTo>
                      <a:cubicBezTo>
                        <a:pt x="29624" y="9220"/>
                        <a:pt x="29719" y="8268"/>
                        <a:pt x="28482" y="7696"/>
                      </a:cubicBezTo>
                      <a:lnTo>
                        <a:pt x="16204" y="457"/>
                      </a:lnTo>
                      <a:cubicBezTo>
                        <a:pt x="14975" y="-152"/>
                        <a:pt x="13530" y="-152"/>
                        <a:pt x="12302" y="457"/>
                      </a:cubicBezTo>
                      <a:lnTo>
                        <a:pt x="595" y="7220"/>
                      </a:lnTo>
                      <a:cubicBezTo>
                        <a:pt x="-167" y="7982"/>
                        <a:pt x="-262" y="9030"/>
                        <a:pt x="690" y="96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23" name="Google Shape;1023;p122"/>
                <p:cNvSpPr/>
                <p:nvPr/>
              </p:nvSpPr>
              <p:spPr>
                <a:xfrm>
                  <a:off x="4592048" y="4921776"/>
                  <a:ext cx="29341" cy="16916"/>
                </a:xfrm>
                <a:custGeom>
                  <a:avLst/>
                  <a:gdLst/>
                  <a:ahLst/>
                  <a:cxnLst/>
                  <a:rect l="l" t="t" r="r" b="b"/>
                  <a:pathLst>
                    <a:path w="29341" h="16916" extrusionOk="0">
                      <a:moveTo>
                        <a:pt x="716" y="9411"/>
                      </a:moveTo>
                      <a:lnTo>
                        <a:pt x="12898" y="16459"/>
                      </a:lnTo>
                      <a:cubicBezTo>
                        <a:pt x="14127" y="17069"/>
                        <a:pt x="15572" y="17069"/>
                        <a:pt x="16801" y="16459"/>
                      </a:cubicBezTo>
                      <a:lnTo>
                        <a:pt x="28412" y="9792"/>
                      </a:lnTo>
                      <a:cubicBezTo>
                        <a:pt x="29554" y="9125"/>
                        <a:pt x="29745" y="8077"/>
                        <a:pt x="28412" y="7506"/>
                      </a:cubicBezTo>
                      <a:lnTo>
                        <a:pt x="16230" y="457"/>
                      </a:lnTo>
                      <a:cubicBezTo>
                        <a:pt x="15001" y="-152"/>
                        <a:pt x="13556" y="-152"/>
                        <a:pt x="12327" y="457"/>
                      </a:cubicBezTo>
                      <a:lnTo>
                        <a:pt x="716" y="7125"/>
                      </a:lnTo>
                      <a:cubicBezTo>
                        <a:pt x="-141" y="7792"/>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24" name="Google Shape;1024;p122"/>
                <p:cNvSpPr/>
                <p:nvPr/>
              </p:nvSpPr>
              <p:spPr>
                <a:xfrm>
                  <a:off x="4574762" y="4911775"/>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0" y="9792"/>
                      </a:lnTo>
                      <a:cubicBezTo>
                        <a:pt x="29613" y="9125"/>
                        <a:pt x="29708" y="8077"/>
                        <a:pt x="28470" y="7506"/>
                      </a:cubicBezTo>
                      <a:lnTo>
                        <a:pt x="16193" y="457"/>
                      </a:lnTo>
                      <a:cubicBezTo>
                        <a:pt x="14997" y="-152"/>
                        <a:pt x="13581" y="-152"/>
                        <a:pt x="12385" y="457"/>
                      </a:cubicBezTo>
                      <a:lnTo>
                        <a:pt x="679" y="7125"/>
                      </a:lnTo>
                      <a:cubicBezTo>
                        <a:pt x="-178" y="7791"/>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25" name="Google Shape;1025;p122"/>
                <p:cNvSpPr/>
                <p:nvPr/>
              </p:nvSpPr>
              <p:spPr>
                <a:xfrm>
                  <a:off x="4557452" y="4901679"/>
                  <a:ext cx="29387" cy="16983"/>
                </a:xfrm>
                <a:custGeom>
                  <a:avLst/>
                  <a:gdLst/>
                  <a:ahLst/>
                  <a:cxnLst/>
                  <a:rect l="l" t="t" r="r" b="b"/>
                  <a:pathLst>
                    <a:path w="29387" h="16983" extrusionOk="0">
                      <a:moveTo>
                        <a:pt x="761" y="9506"/>
                      </a:moveTo>
                      <a:lnTo>
                        <a:pt x="12944" y="16554"/>
                      </a:lnTo>
                      <a:cubicBezTo>
                        <a:pt x="14182" y="17126"/>
                        <a:pt x="15608" y="17126"/>
                        <a:pt x="16846" y="16554"/>
                      </a:cubicBezTo>
                      <a:lnTo>
                        <a:pt x="28458" y="9792"/>
                      </a:lnTo>
                      <a:cubicBezTo>
                        <a:pt x="29600" y="9125"/>
                        <a:pt x="29791" y="8077"/>
                        <a:pt x="28458" y="7506"/>
                      </a:cubicBezTo>
                      <a:lnTo>
                        <a:pt x="16275" y="457"/>
                      </a:lnTo>
                      <a:cubicBezTo>
                        <a:pt x="15047" y="-152"/>
                        <a:pt x="13602" y="-152"/>
                        <a:pt x="12373" y="457"/>
                      </a:cubicBezTo>
                      <a:lnTo>
                        <a:pt x="666" y="7220"/>
                      </a:lnTo>
                      <a:cubicBezTo>
                        <a:pt x="-190" y="7982"/>
                        <a:pt x="-286" y="8934"/>
                        <a:pt x="761"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26" name="Google Shape;1026;p122"/>
                <p:cNvSpPr/>
                <p:nvPr/>
              </p:nvSpPr>
              <p:spPr>
                <a:xfrm>
                  <a:off x="4540118" y="4891677"/>
                  <a:ext cx="29458" cy="17011"/>
                </a:xfrm>
                <a:custGeom>
                  <a:avLst/>
                  <a:gdLst/>
                  <a:ahLst/>
                  <a:cxnLst/>
                  <a:rect l="l" t="t" r="r" b="b"/>
                  <a:pathLst>
                    <a:path w="29458" h="17011" extrusionOk="0">
                      <a:moveTo>
                        <a:pt x="774" y="9506"/>
                      </a:moveTo>
                      <a:lnTo>
                        <a:pt x="12956" y="16554"/>
                      </a:lnTo>
                      <a:cubicBezTo>
                        <a:pt x="14185" y="17164"/>
                        <a:pt x="15630" y="17164"/>
                        <a:pt x="16859" y="16554"/>
                      </a:cubicBezTo>
                      <a:lnTo>
                        <a:pt x="28566" y="9792"/>
                      </a:lnTo>
                      <a:cubicBezTo>
                        <a:pt x="29708" y="9125"/>
                        <a:pt x="29803" y="8077"/>
                        <a:pt x="28566" y="7506"/>
                      </a:cubicBezTo>
                      <a:lnTo>
                        <a:pt x="16383" y="457"/>
                      </a:lnTo>
                      <a:cubicBezTo>
                        <a:pt x="15154" y="-152"/>
                        <a:pt x="13709" y="-152"/>
                        <a:pt x="12481" y="457"/>
                      </a:cubicBezTo>
                      <a:lnTo>
                        <a:pt x="869" y="7220"/>
                      </a:lnTo>
                      <a:cubicBezTo>
                        <a:pt x="-273" y="7982"/>
                        <a:pt x="-273" y="8935"/>
                        <a:pt x="774"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27" name="Google Shape;1027;p122"/>
                <p:cNvSpPr/>
                <p:nvPr/>
              </p:nvSpPr>
              <p:spPr>
                <a:xfrm>
                  <a:off x="4514573" y="4876818"/>
                  <a:ext cx="37680" cy="21809"/>
                </a:xfrm>
                <a:custGeom>
                  <a:avLst/>
                  <a:gdLst/>
                  <a:ahLst/>
                  <a:cxnLst/>
                  <a:rect l="l" t="t" r="r" b="b"/>
                  <a:pathLst>
                    <a:path w="37680" h="21809" extrusionOk="0">
                      <a:moveTo>
                        <a:pt x="716" y="9506"/>
                      </a:moveTo>
                      <a:lnTo>
                        <a:pt x="21274" y="21317"/>
                      </a:lnTo>
                      <a:cubicBezTo>
                        <a:pt x="22457" y="21974"/>
                        <a:pt x="23898" y="21974"/>
                        <a:pt x="25081" y="21317"/>
                      </a:cubicBezTo>
                      <a:lnTo>
                        <a:pt x="36788" y="14554"/>
                      </a:lnTo>
                      <a:cubicBezTo>
                        <a:pt x="37930" y="13887"/>
                        <a:pt x="38025" y="12935"/>
                        <a:pt x="36788" y="12363"/>
                      </a:cubicBezTo>
                      <a:lnTo>
                        <a:pt x="16230" y="457"/>
                      </a:lnTo>
                      <a:cubicBezTo>
                        <a:pt x="15001" y="-152"/>
                        <a:pt x="13556" y="-152"/>
                        <a:pt x="12327" y="457"/>
                      </a:cubicBezTo>
                      <a:lnTo>
                        <a:pt x="716" y="7125"/>
                      </a:lnTo>
                      <a:cubicBezTo>
                        <a:pt x="-141" y="7982"/>
                        <a:pt x="-331" y="9506"/>
                        <a:pt x="716"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28" name="Google Shape;1028;p122"/>
                <p:cNvSpPr/>
                <p:nvPr/>
              </p:nvSpPr>
              <p:spPr>
                <a:xfrm>
                  <a:off x="4705251" y="5006549"/>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1" y="9697"/>
                      </a:lnTo>
                      <a:cubicBezTo>
                        <a:pt x="29613" y="9030"/>
                        <a:pt x="29708" y="8077"/>
                        <a:pt x="28471" y="7506"/>
                      </a:cubicBezTo>
                      <a:lnTo>
                        <a:pt x="16193" y="457"/>
                      </a:lnTo>
                      <a:cubicBezTo>
                        <a:pt x="14964" y="-152"/>
                        <a:pt x="13519" y="-152"/>
                        <a:pt x="12290" y="457"/>
                      </a:cubicBezTo>
                      <a:lnTo>
                        <a:pt x="679" y="7220"/>
                      </a:lnTo>
                      <a:cubicBezTo>
                        <a:pt x="-178" y="779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29" name="Google Shape;1029;p122"/>
                <p:cNvSpPr/>
                <p:nvPr/>
              </p:nvSpPr>
              <p:spPr>
                <a:xfrm>
                  <a:off x="4687929" y="4996548"/>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1" y="9696"/>
                      </a:lnTo>
                      <a:cubicBezTo>
                        <a:pt x="29613" y="9030"/>
                        <a:pt x="29708" y="8077"/>
                        <a:pt x="28471" y="7506"/>
                      </a:cubicBezTo>
                      <a:lnTo>
                        <a:pt x="16193" y="457"/>
                      </a:lnTo>
                      <a:cubicBezTo>
                        <a:pt x="14964" y="-152"/>
                        <a:pt x="13519" y="-152"/>
                        <a:pt x="12290" y="457"/>
                      </a:cubicBezTo>
                      <a:lnTo>
                        <a:pt x="679" y="7220"/>
                      </a:lnTo>
                      <a:cubicBezTo>
                        <a:pt x="-178" y="779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30" name="Google Shape;1030;p122"/>
                <p:cNvSpPr/>
                <p:nvPr/>
              </p:nvSpPr>
              <p:spPr>
                <a:xfrm>
                  <a:off x="4670606" y="4986547"/>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1" y="9696"/>
                      </a:lnTo>
                      <a:cubicBezTo>
                        <a:pt x="29613" y="9030"/>
                        <a:pt x="29708" y="8077"/>
                        <a:pt x="28471" y="7506"/>
                      </a:cubicBezTo>
                      <a:lnTo>
                        <a:pt x="16193" y="457"/>
                      </a:lnTo>
                      <a:cubicBezTo>
                        <a:pt x="14964" y="-152"/>
                        <a:pt x="13519" y="-152"/>
                        <a:pt x="12290" y="457"/>
                      </a:cubicBezTo>
                      <a:lnTo>
                        <a:pt x="679" y="7220"/>
                      </a:lnTo>
                      <a:cubicBezTo>
                        <a:pt x="-178" y="7791"/>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31" name="Google Shape;1031;p122"/>
                <p:cNvSpPr/>
                <p:nvPr/>
              </p:nvSpPr>
              <p:spPr>
                <a:xfrm>
                  <a:off x="4653308" y="4976545"/>
                  <a:ext cx="29434" cy="16916"/>
                </a:xfrm>
                <a:custGeom>
                  <a:avLst/>
                  <a:gdLst/>
                  <a:ahLst/>
                  <a:cxnLst/>
                  <a:rect l="l" t="t" r="r" b="b"/>
                  <a:pathLst>
                    <a:path w="29434" h="16916" extrusionOk="0">
                      <a:moveTo>
                        <a:pt x="750" y="9411"/>
                      </a:moveTo>
                      <a:lnTo>
                        <a:pt x="12933" y="16459"/>
                      </a:lnTo>
                      <a:cubicBezTo>
                        <a:pt x="14161" y="17069"/>
                        <a:pt x="15606" y="17069"/>
                        <a:pt x="16835" y="16459"/>
                      </a:cubicBezTo>
                      <a:lnTo>
                        <a:pt x="28542" y="9696"/>
                      </a:lnTo>
                      <a:cubicBezTo>
                        <a:pt x="29684" y="9030"/>
                        <a:pt x="29779" y="8077"/>
                        <a:pt x="28542" y="7506"/>
                      </a:cubicBezTo>
                      <a:lnTo>
                        <a:pt x="16264" y="457"/>
                      </a:lnTo>
                      <a:cubicBezTo>
                        <a:pt x="15068" y="-152"/>
                        <a:pt x="13652" y="-152"/>
                        <a:pt x="12457" y="457"/>
                      </a:cubicBezTo>
                      <a:lnTo>
                        <a:pt x="750" y="7220"/>
                      </a:lnTo>
                      <a:cubicBezTo>
                        <a:pt x="-202" y="7792"/>
                        <a:pt x="-297" y="8839"/>
                        <a:pt x="750"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32" name="Google Shape;1032;p122"/>
                <p:cNvSpPr/>
                <p:nvPr/>
              </p:nvSpPr>
              <p:spPr>
                <a:xfrm>
                  <a:off x="4636115" y="4966449"/>
                  <a:ext cx="29341" cy="17047"/>
                </a:xfrm>
                <a:custGeom>
                  <a:avLst/>
                  <a:gdLst/>
                  <a:ahLst/>
                  <a:cxnLst/>
                  <a:rect l="l" t="t" r="r" b="b"/>
                  <a:pathLst>
                    <a:path w="29341" h="17047" extrusionOk="0">
                      <a:moveTo>
                        <a:pt x="716" y="9506"/>
                      </a:moveTo>
                      <a:lnTo>
                        <a:pt x="12898" y="16554"/>
                      </a:lnTo>
                      <a:cubicBezTo>
                        <a:pt x="14116" y="17212"/>
                        <a:pt x="15583" y="17212"/>
                        <a:pt x="16801" y="16554"/>
                      </a:cubicBezTo>
                      <a:lnTo>
                        <a:pt x="28412" y="9792"/>
                      </a:lnTo>
                      <a:cubicBezTo>
                        <a:pt x="29554" y="9125"/>
                        <a:pt x="29745" y="8172"/>
                        <a:pt x="28412" y="7601"/>
                      </a:cubicBezTo>
                      <a:lnTo>
                        <a:pt x="16230" y="457"/>
                      </a:lnTo>
                      <a:cubicBezTo>
                        <a:pt x="15001" y="-152"/>
                        <a:pt x="13556" y="-152"/>
                        <a:pt x="12327" y="457"/>
                      </a:cubicBezTo>
                      <a:lnTo>
                        <a:pt x="716" y="7220"/>
                      </a:lnTo>
                      <a:cubicBezTo>
                        <a:pt x="-141" y="7982"/>
                        <a:pt x="-331" y="8935"/>
                        <a:pt x="716"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33" name="Google Shape;1033;p122"/>
                <p:cNvSpPr/>
                <p:nvPr/>
              </p:nvSpPr>
              <p:spPr>
                <a:xfrm>
                  <a:off x="4618793" y="4956352"/>
                  <a:ext cx="29341" cy="17106"/>
                </a:xfrm>
                <a:custGeom>
                  <a:avLst/>
                  <a:gdLst/>
                  <a:ahLst/>
                  <a:cxnLst/>
                  <a:rect l="l" t="t" r="r" b="b"/>
                  <a:pathLst>
                    <a:path w="29341" h="17106" extrusionOk="0">
                      <a:moveTo>
                        <a:pt x="716" y="9601"/>
                      </a:moveTo>
                      <a:lnTo>
                        <a:pt x="12898" y="16650"/>
                      </a:lnTo>
                      <a:cubicBezTo>
                        <a:pt x="14127" y="17259"/>
                        <a:pt x="15572" y="17259"/>
                        <a:pt x="16801" y="16650"/>
                      </a:cubicBezTo>
                      <a:lnTo>
                        <a:pt x="28412" y="9887"/>
                      </a:lnTo>
                      <a:cubicBezTo>
                        <a:pt x="29554" y="9220"/>
                        <a:pt x="29745" y="8268"/>
                        <a:pt x="28412" y="7601"/>
                      </a:cubicBezTo>
                      <a:lnTo>
                        <a:pt x="16230" y="457"/>
                      </a:lnTo>
                      <a:cubicBezTo>
                        <a:pt x="15001" y="-152"/>
                        <a:pt x="13556" y="-152"/>
                        <a:pt x="12327" y="457"/>
                      </a:cubicBezTo>
                      <a:lnTo>
                        <a:pt x="716" y="7220"/>
                      </a:lnTo>
                      <a:cubicBezTo>
                        <a:pt x="-141" y="8077"/>
                        <a:pt x="-331" y="9030"/>
                        <a:pt x="716" y="96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34" name="Google Shape;1034;p122"/>
                <p:cNvSpPr/>
                <p:nvPr/>
              </p:nvSpPr>
              <p:spPr>
                <a:xfrm>
                  <a:off x="4601470" y="4946446"/>
                  <a:ext cx="29341" cy="17011"/>
                </a:xfrm>
                <a:custGeom>
                  <a:avLst/>
                  <a:gdLst/>
                  <a:ahLst/>
                  <a:cxnLst/>
                  <a:rect l="l" t="t" r="r" b="b"/>
                  <a:pathLst>
                    <a:path w="29341" h="17011" extrusionOk="0">
                      <a:moveTo>
                        <a:pt x="716" y="9506"/>
                      </a:moveTo>
                      <a:lnTo>
                        <a:pt x="12898" y="16554"/>
                      </a:lnTo>
                      <a:cubicBezTo>
                        <a:pt x="14127" y="17164"/>
                        <a:pt x="15572" y="17164"/>
                        <a:pt x="16801" y="16554"/>
                      </a:cubicBezTo>
                      <a:lnTo>
                        <a:pt x="28412" y="9792"/>
                      </a:lnTo>
                      <a:cubicBezTo>
                        <a:pt x="29554" y="9125"/>
                        <a:pt x="29745" y="8077"/>
                        <a:pt x="28412" y="7506"/>
                      </a:cubicBezTo>
                      <a:lnTo>
                        <a:pt x="16230" y="457"/>
                      </a:lnTo>
                      <a:cubicBezTo>
                        <a:pt x="15001" y="-152"/>
                        <a:pt x="13556" y="-152"/>
                        <a:pt x="12327" y="457"/>
                      </a:cubicBezTo>
                      <a:lnTo>
                        <a:pt x="716" y="7220"/>
                      </a:lnTo>
                      <a:cubicBezTo>
                        <a:pt x="-141" y="7982"/>
                        <a:pt x="-331" y="8935"/>
                        <a:pt x="716"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35" name="Google Shape;1035;p122"/>
                <p:cNvSpPr/>
                <p:nvPr/>
              </p:nvSpPr>
              <p:spPr>
                <a:xfrm>
                  <a:off x="4584137" y="4936445"/>
                  <a:ext cx="29291" cy="17011"/>
                </a:xfrm>
                <a:custGeom>
                  <a:avLst/>
                  <a:gdLst/>
                  <a:ahLst/>
                  <a:cxnLst/>
                  <a:rect l="l" t="t" r="r" b="b"/>
                  <a:pathLst>
                    <a:path w="29291" h="17011" extrusionOk="0">
                      <a:moveTo>
                        <a:pt x="726" y="9506"/>
                      </a:moveTo>
                      <a:lnTo>
                        <a:pt x="12814" y="16554"/>
                      </a:lnTo>
                      <a:cubicBezTo>
                        <a:pt x="14043" y="17164"/>
                        <a:pt x="15487" y="17164"/>
                        <a:pt x="16716" y="16554"/>
                      </a:cubicBezTo>
                      <a:lnTo>
                        <a:pt x="28328" y="9792"/>
                      </a:lnTo>
                      <a:cubicBezTo>
                        <a:pt x="29565" y="9125"/>
                        <a:pt x="29660" y="8077"/>
                        <a:pt x="28328" y="7506"/>
                      </a:cubicBezTo>
                      <a:lnTo>
                        <a:pt x="16145" y="457"/>
                      </a:lnTo>
                      <a:cubicBezTo>
                        <a:pt x="14916" y="-152"/>
                        <a:pt x="13471" y="-152"/>
                        <a:pt x="12243" y="457"/>
                      </a:cubicBezTo>
                      <a:lnTo>
                        <a:pt x="631" y="7220"/>
                      </a:lnTo>
                      <a:cubicBezTo>
                        <a:pt x="-130" y="7982"/>
                        <a:pt x="-321" y="8935"/>
                        <a:pt x="726"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36" name="Google Shape;1036;p122"/>
                <p:cNvSpPr/>
                <p:nvPr/>
              </p:nvSpPr>
              <p:spPr>
                <a:xfrm>
                  <a:off x="4566835" y="4926444"/>
                  <a:ext cx="29390" cy="17011"/>
                </a:xfrm>
                <a:custGeom>
                  <a:avLst/>
                  <a:gdLst/>
                  <a:ahLst/>
                  <a:cxnLst/>
                  <a:rect l="l" t="t" r="r" b="b"/>
                  <a:pathLst>
                    <a:path w="29390" h="17011" extrusionOk="0">
                      <a:moveTo>
                        <a:pt x="706" y="9506"/>
                      </a:moveTo>
                      <a:lnTo>
                        <a:pt x="12888" y="16554"/>
                      </a:lnTo>
                      <a:cubicBezTo>
                        <a:pt x="14117" y="17164"/>
                        <a:pt x="15562" y="17164"/>
                        <a:pt x="16791" y="16554"/>
                      </a:cubicBezTo>
                      <a:lnTo>
                        <a:pt x="28498" y="9791"/>
                      </a:lnTo>
                      <a:cubicBezTo>
                        <a:pt x="29640" y="9125"/>
                        <a:pt x="29735" y="8077"/>
                        <a:pt x="28498" y="7506"/>
                      </a:cubicBezTo>
                      <a:lnTo>
                        <a:pt x="16315" y="457"/>
                      </a:lnTo>
                      <a:cubicBezTo>
                        <a:pt x="15086" y="-152"/>
                        <a:pt x="13641" y="-152"/>
                        <a:pt x="12413" y="457"/>
                      </a:cubicBezTo>
                      <a:lnTo>
                        <a:pt x="801" y="7220"/>
                      </a:lnTo>
                      <a:cubicBezTo>
                        <a:pt x="-151" y="7982"/>
                        <a:pt x="-341" y="8934"/>
                        <a:pt x="706"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37" name="Google Shape;1037;p122"/>
                <p:cNvSpPr/>
                <p:nvPr/>
              </p:nvSpPr>
              <p:spPr>
                <a:xfrm>
                  <a:off x="4549576" y="4916443"/>
                  <a:ext cx="29326" cy="17011"/>
                </a:xfrm>
                <a:custGeom>
                  <a:avLst/>
                  <a:gdLst/>
                  <a:ahLst/>
                  <a:cxnLst/>
                  <a:rect l="l" t="t" r="r" b="b"/>
                  <a:pathLst>
                    <a:path w="29326" h="17011" extrusionOk="0">
                      <a:moveTo>
                        <a:pt x="642" y="9506"/>
                      </a:moveTo>
                      <a:lnTo>
                        <a:pt x="12825" y="16554"/>
                      </a:lnTo>
                      <a:cubicBezTo>
                        <a:pt x="14054" y="17164"/>
                        <a:pt x="15499" y="17164"/>
                        <a:pt x="16727" y="16554"/>
                      </a:cubicBezTo>
                      <a:lnTo>
                        <a:pt x="28434" y="9792"/>
                      </a:lnTo>
                      <a:cubicBezTo>
                        <a:pt x="29576" y="9125"/>
                        <a:pt x="29672" y="8077"/>
                        <a:pt x="28434" y="7506"/>
                      </a:cubicBezTo>
                      <a:lnTo>
                        <a:pt x="16156" y="457"/>
                      </a:lnTo>
                      <a:cubicBezTo>
                        <a:pt x="14928" y="-152"/>
                        <a:pt x="13483" y="-152"/>
                        <a:pt x="12254" y="457"/>
                      </a:cubicBezTo>
                      <a:lnTo>
                        <a:pt x="642" y="7220"/>
                      </a:lnTo>
                      <a:cubicBezTo>
                        <a:pt x="-214" y="7982"/>
                        <a:pt x="-214" y="8935"/>
                        <a:pt x="642"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38" name="Google Shape;1038;p122"/>
                <p:cNvSpPr/>
                <p:nvPr/>
              </p:nvSpPr>
              <p:spPr>
                <a:xfrm>
                  <a:off x="4532218" y="4906536"/>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0" y="9792"/>
                      </a:lnTo>
                      <a:cubicBezTo>
                        <a:pt x="29613" y="9125"/>
                        <a:pt x="29708" y="8077"/>
                        <a:pt x="28470" y="7506"/>
                      </a:cubicBezTo>
                      <a:lnTo>
                        <a:pt x="16193" y="457"/>
                      </a:lnTo>
                      <a:cubicBezTo>
                        <a:pt x="14964" y="-152"/>
                        <a:pt x="13519" y="-152"/>
                        <a:pt x="12290" y="457"/>
                      </a:cubicBezTo>
                      <a:lnTo>
                        <a:pt x="679" y="7220"/>
                      </a:lnTo>
                      <a:cubicBezTo>
                        <a:pt x="-178" y="8363"/>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39" name="Google Shape;1039;p122"/>
                <p:cNvSpPr/>
                <p:nvPr/>
              </p:nvSpPr>
              <p:spPr>
                <a:xfrm>
                  <a:off x="4514896" y="4896535"/>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0" y="9792"/>
                      </a:lnTo>
                      <a:cubicBezTo>
                        <a:pt x="29613" y="9125"/>
                        <a:pt x="29708" y="8077"/>
                        <a:pt x="28470" y="7506"/>
                      </a:cubicBezTo>
                      <a:lnTo>
                        <a:pt x="16193" y="457"/>
                      </a:lnTo>
                      <a:cubicBezTo>
                        <a:pt x="14964" y="-152"/>
                        <a:pt x="13519" y="-152"/>
                        <a:pt x="12290" y="457"/>
                      </a:cubicBezTo>
                      <a:lnTo>
                        <a:pt x="679" y="7125"/>
                      </a:lnTo>
                      <a:cubicBezTo>
                        <a:pt x="-178" y="779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40" name="Google Shape;1040;p122"/>
                <p:cNvSpPr/>
                <p:nvPr/>
              </p:nvSpPr>
              <p:spPr>
                <a:xfrm>
                  <a:off x="4722536" y="5016484"/>
                  <a:ext cx="37680" cy="21745"/>
                </a:xfrm>
                <a:custGeom>
                  <a:avLst/>
                  <a:gdLst/>
                  <a:ahLst/>
                  <a:cxnLst/>
                  <a:rect l="l" t="t" r="r" b="b"/>
                  <a:pathLst>
                    <a:path w="37680" h="21745" extrusionOk="0">
                      <a:moveTo>
                        <a:pt x="716" y="9477"/>
                      </a:moveTo>
                      <a:lnTo>
                        <a:pt x="21274" y="21288"/>
                      </a:lnTo>
                      <a:cubicBezTo>
                        <a:pt x="22503" y="21898"/>
                        <a:pt x="23948" y="21898"/>
                        <a:pt x="25176" y="21288"/>
                      </a:cubicBezTo>
                      <a:lnTo>
                        <a:pt x="36788" y="14526"/>
                      </a:lnTo>
                      <a:cubicBezTo>
                        <a:pt x="37930" y="13859"/>
                        <a:pt x="38025" y="12811"/>
                        <a:pt x="36788" y="12240"/>
                      </a:cubicBezTo>
                      <a:lnTo>
                        <a:pt x="16230" y="429"/>
                      </a:lnTo>
                      <a:cubicBezTo>
                        <a:pt x="14991" y="-143"/>
                        <a:pt x="13566" y="-143"/>
                        <a:pt x="12327" y="429"/>
                      </a:cubicBezTo>
                      <a:lnTo>
                        <a:pt x="716" y="7192"/>
                      </a:lnTo>
                      <a:cubicBezTo>
                        <a:pt x="-141" y="7858"/>
                        <a:pt x="-331" y="8906"/>
                        <a:pt x="716" y="9477"/>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41" name="Google Shape;1041;p122"/>
                <p:cNvSpPr/>
                <p:nvPr/>
              </p:nvSpPr>
              <p:spPr>
                <a:xfrm>
                  <a:off x="4481005" y="4886460"/>
                  <a:ext cx="46109" cy="24112"/>
                </a:xfrm>
                <a:custGeom>
                  <a:avLst/>
                  <a:gdLst/>
                  <a:ahLst/>
                  <a:cxnLst/>
                  <a:rect l="l" t="t" r="r" b="b"/>
                  <a:pathLst>
                    <a:path w="46109" h="24112" extrusionOk="0">
                      <a:moveTo>
                        <a:pt x="33141" y="436"/>
                      </a:moveTo>
                      <a:lnTo>
                        <a:pt x="45324" y="7484"/>
                      </a:lnTo>
                      <a:cubicBezTo>
                        <a:pt x="46371" y="8056"/>
                        <a:pt x="46371" y="9008"/>
                        <a:pt x="45324" y="9580"/>
                      </a:cubicBezTo>
                      <a:lnTo>
                        <a:pt x="33046" y="16723"/>
                      </a:lnTo>
                      <a:cubicBezTo>
                        <a:pt x="31910" y="17305"/>
                        <a:pt x="30566" y="17305"/>
                        <a:pt x="29429" y="16723"/>
                      </a:cubicBezTo>
                      <a:lnTo>
                        <a:pt x="28478" y="16152"/>
                      </a:lnTo>
                      <a:cubicBezTo>
                        <a:pt x="27408" y="15581"/>
                        <a:pt x="26121" y="15581"/>
                        <a:pt x="25051" y="16152"/>
                      </a:cubicBezTo>
                      <a:lnTo>
                        <a:pt x="12107" y="23677"/>
                      </a:lnTo>
                      <a:cubicBezTo>
                        <a:pt x="10971" y="24258"/>
                        <a:pt x="9627" y="24258"/>
                        <a:pt x="8490" y="23677"/>
                      </a:cubicBezTo>
                      <a:lnTo>
                        <a:pt x="686" y="19200"/>
                      </a:lnTo>
                      <a:cubicBezTo>
                        <a:pt x="107" y="18952"/>
                        <a:pt x="-157" y="18276"/>
                        <a:pt x="96" y="17695"/>
                      </a:cubicBezTo>
                      <a:cubicBezTo>
                        <a:pt x="211" y="17428"/>
                        <a:pt x="421" y="17219"/>
                        <a:pt x="686" y="17105"/>
                      </a:cubicBezTo>
                      <a:lnTo>
                        <a:pt x="12868" y="10056"/>
                      </a:lnTo>
                      <a:lnTo>
                        <a:pt x="15438" y="8627"/>
                      </a:lnTo>
                      <a:lnTo>
                        <a:pt x="17247" y="7580"/>
                      </a:lnTo>
                      <a:lnTo>
                        <a:pt x="19055" y="6532"/>
                      </a:lnTo>
                      <a:lnTo>
                        <a:pt x="29525" y="436"/>
                      </a:lnTo>
                      <a:cubicBezTo>
                        <a:pt x="30661" y="-145"/>
                        <a:pt x="32005" y="-145"/>
                        <a:pt x="33141" y="43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42" name="Google Shape;1042;p122"/>
                <p:cNvSpPr/>
                <p:nvPr/>
              </p:nvSpPr>
              <p:spPr>
                <a:xfrm>
                  <a:off x="4680529" y="5050364"/>
                  <a:ext cx="29375" cy="16916"/>
                </a:xfrm>
                <a:custGeom>
                  <a:avLst/>
                  <a:gdLst/>
                  <a:ahLst/>
                  <a:cxnLst/>
                  <a:rect l="l" t="t" r="r" b="b"/>
                  <a:pathLst>
                    <a:path w="29375" h="16916" extrusionOk="0">
                      <a:moveTo>
                        <a:pt x="750" y="9411"/>
                      </a:moveTo>
                      <a:lnTo>
                        <a:pt x="12933" y="16459"/>
                      </a:lnTo>
                      <a:cubicBezTo>
                        <a:pt x="14161" y="17069"/>
                        <a:pt x="15606" y="17069"/>
                        <a:pt x="16835" y="16459"/>
                      </a:cubicBezTo>
                      <a:lnTo>
                        <a:pt x="28447" y="9696"/>
                      </a:lnTo>
                      <a:cubicBezTo>
                        <a:pt x="29589" y="9030"/>
                        <a:pt x="29779" y="8077"/>
                        <a:pt x="28447" y="7506"/>
                      </a:cubicBezTo>
                      <a:lnTo>
                        <a:pt x="16264" y="457"/>
                      </a:lnTo>
                      <a:cubicBezTo>
                        <a:pt x="15035" y="-152"/>
                        <a:pt x="13590" y="-152"/>
                        <a:pt x="12362" y="457"/>
                      </a:cubicBezTo>
                      <a:lnTo>
                        <a:pt x="750" y="7125"/>
                      </a:lnTo>
                      <a:cubicBezTo>
                        <a:pt x="-202" y="7411"/>
                        <a:pt x="-297" y="8839"/>
                        <a:pt x="750"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43" name="Google Shape;1043;p122"/>
                <p:cNvSpPr/>
                <p:nvPr/>
              </p:nvSpPr>
              <p:spPr>
                <a:xfrm>
                  <a:off x="4663322" y="5040268"/>
                  <a:ext cx="28938" cy="17011"/>
                </a:xfrm>
                <a:custGeom>
                  <a:avLst/>
                  <a:gdLst/>
                  <a:ahLst/>
                  <a:cxnLst/>
                  <a:rect l="l" t="t" r="r" b="b"/>
                  <a:pathLst>
                    <a:path w="28938" h="17011" extrusionOk="0">
                      <a:moveTo>
                        <a:pt x="254" y="9506"/>
                      </a:moveTo>
                      <a:lnTo>
                        <a:pt x="12532" y="16554"/>
                      </a:lnTo>
                      <a:cubicBezTo>
                        <a:pt x="13760" y="17164"/>
                        <a:pt x="15205" y="17164"/>
                        <a:pt x="16434" y="16554"/>
                      </a:cubicBezTo>
                      <a:lnTo>
                        <a:pt x="28046" y="9792"/>
                      </a:lnTo>
                      <a:cubicBezTo>
                        <a:pt x="29188" y="9125"/>
                        <a:pt x="29283" y="8077"/>
                        <a:pt x="28046" y="7506"/>
                      </a:cubicBezTo>
                      <a:lnTo>
                        <a:pt x="15863" y="457"/>
                      </a:lnTo>
                      <a:cubicBezTo>
                        <a:pt x="14634" y="-152"/>
                        <a:pt x="13189" y="-152"/>
                        <a:pt x="11961" y="457"/>
                      </a:cubicBezTo>
                      <a:lnTo>
                        <a:pt x="254" y="7220"/>
                      </a:lnTo>
                      <a:cubicBezTo>
                        <a:pt x="254" y="7982"/>
                        <a:pt x="-317" y="8935"/>
                        <a:pt x="254"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44" name="Google Shape;1044;p122"/>
                <p:cNvSpPr/>
                <p:nvPr/>
              </p:nvSpPr>
              <p:spPr>
                <a:xfrm>
                  <a:off x="4646050" y="5030457"/>
                  <a:ext cx="29363" cy="16916"/>
                </a:xfrm>
                <a:custGeom>
                  <a:avLst/>
                  <a:gdLst/>
                  <a:ahLst/>
                  <a:cxnLst/>
                  <a:rect l="l" t="t" r="r" b="b"/>
                  <a:pathLst>
                    <a:path w="29363" h="16916" extrusionOk="0">
                      <a:moveTo>
                        <a:pt x="679" y="9411"/>
                      </a:moveTo>
                      <a:lnTo>
                        <a:pt x="12957" y="16459"/>
                      </a:lnTo>
                      <a:cubicBezTo>
                        <a:pt x="14152" y="17069"/>
                        <a:pt x="15568" y="17069"/>
                        <a:pt x="16764" y="16459"/>
                      </a:cubicBezTo>
                      <a:lnTo>
                        <a:pt x="28471" y="9696"/>
                      </a:lnTo>
                      <a:cubicBezTo>
                        <a:pt x="29613" y="9030"/>
                        <a:pt x="29708" y="8077"/>
                        <a:pt x="28471" y="7506"/>
                      </a:cubicBezTo>
                      <a:lnTo>
                        <a:pt x="16288" y="457"/>
                      </a:lnTo>
                      <a:cubicBezTo>
                        <a:pt x="15059" y="-152"/>
                        <a:pt x="13614" y="-152"/>
                        <a:pt x="12385" y="457"/>
                      </a:cubicBezTo>
                      <a:lnTo>
                        <a:pt x="679" y="7220"/>
                      </a:lnTo>
                      <a:cubicBezTo>
                        <a:pt x="-178" y="8268"/>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45" name="Google Shape;1045;p122"/>
                <p:cNvSpPr/>
                <p:nvPr/>
              </p:nvSpPr>
              <p:spPr>
                <a:xfrm>
                  <a:off x="4499297" y="4945494"/>
                  <a:ext cx="29352" cy="17011"/>
                </a:xfrm>
                <a:custGeom>
                  <a:avLst/>
                  <a:gdLst/>
                  <a:ahLst/>
                  <a:cxnLst/>
                  <a:rect l="l" t="t" r="r" b="b"/>
                  <a:pathLst>
                    <a:path w="29352" h="17011" extrusionOk="0">
                      <a:moveTo>
                        <a:pt x="668" y="9506"/>
                      </a:moveTo>
                      <a:lnTo>
                        <a:pt x="12851" y="16554"/>
                      </a:lnTo>
                      <a:cubicBezTo>
                        <a:pt x="14080" y="17164"/>
                        <a:pt x="15524" y="17164"/>
                        <a:pt x="16753" y="16554"/>
                      </a:cubicBezTo>
                      <a:lnTo>
                        <a:pt x="28460" y="9791"/>
                      </a:lnTo>
                      <a:cubicBezTo>
                        <a:pt x="29602" y="9125"/>
                        <a:pt x="29697" y="8077"/>
                        <a:pt x="28460" y="7506"/>
                      </a:cubicBezTo>
                      <a:lnTo>
                        <a:pt x="16277" y="457"/>
                      </a:lnTo>
                      <a:cubicBezTo>
                        <a:pt x="15048" y="-152"/>
                        <a:pt x="13604" y="-152"/>
                        <a:pt x="12375" y="457"/>
                      </a:cubicBezTo>
                      <a:lnTo>
                        <a:pt x="763" y="7220"/>
                      </a:lnTo>
                      <a:cubicBezTo>
                        <a:pt x="-189" y="7982"/>
                        <a:pt x="-284" y="8934"/>
                        <a:pt x="668"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46" name="Google Shape;1046;p122"/>
                <p:cNvSpPr/>
                <p:nvPr/>
              </p:nvSpPr>
              <p:spPr>
                <a:xfrm>
                  <a:off x="4482022" y="4935683"/>
                  <a:ext cx="29376" cy="16916"/>
                </a:xfrm>
                <a:custGeom>
                  <a:avLst/>
                  <a:gdLst/>
                  <a:ahLst/>
                  <a:cxnLst/>
                  <a:rect l="l" t="t" r="r" b="b"/>
                  <a:pathLst>
                    <a:path w="29376" h="16916" extrusionOk="0">
                      <a:moveTo>
                        <a:pt x="716" y="9411"/>
                      </a:moveTo>
                      <a:lnTo>
                        <a:pt x="12898" y="16459"/>
                      </a:lnTo>
                      <a:cubicBezTo>
                        <a:pt x="14127" y="17069"/>
                        <a:pt x="15572" y="17069"/>
                        <a:pt x="16801" y="16459"/>
                      </a:cubicBezTo>
                      <a:lnTo>
                        <a:pt x="28412" y="9697"/>
                      </a:lnTo>
                      <a:cubicBezTo>
                        <a:pt x="29650" y="9030"/>
                        <a:pt x="29745" y="8077"/>
                        <a:pt x="28412" y="7506"/>
                      </a:cubicBezTo>
                      <a:lnTo>
                        <a:pt x="16230" y="457"/>
                      </a:lnTo>
                      <a:cubicBezTo>
                        <a:pt x="15001" y="-152"/>
                        <a:pt x="13556" y="-152"/>
                        <a:pt x="12327" y="457"/>
                      </a:cubicBezTo>
                      <a:lnTo>
                        <a:pt x="716" y="7220"/>
                      </a:lnTo>
                      <a:cubicBezTo>
                        <a:pt x="-141" y="7792"/>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47" name="Google Shape;1047;p122"/>
                <p:cNvSpPr/>
                <p:nvPr/>
              </p:nvSpPr>
              <p:spPr>
                <a:xfrm>
                  <a:off x="4464795" y="4925682"/>
                  <a:ext cx="29341" cy="16916"/>
                </a:xfrm>
                <a:custGeom>
                  <a:avLst/>
                  <a:gdLst/>
                  <a:ahLst/>
                  <a:cxnLst/>
                  <a:rect l="l" t="t" r="r" b="b"/>
                  <a:pathLst>
                    <a:path w="29341" h="16916" extrusionOk="0">
                      <a:moveTo>
                        <a:pt x="716" y="9411"/>
                      </a:moveTo>
                      <a:lnTo>
                        <a:pt x="12898" y="16459"/>
                      </a:lnTo>
                      <a:cubicBezTo>
                        <a:pt x="14127" y="17069"/>
                        <a:pt x="15572" y="17069"/>
                        <a:pt x="16801" y="16459"/>
                      </a:cubicBezTo>
                      <a:lnTo>
                        <a:pt x="28412" y="9792"/>
                      </a:lnTo>
                      <a:cubicBezTo>
                        <a:pt x="29554" y="9125"/>
                        <a:pt x="29745" y="8077"/>
                        <a:pt x="28412" y="7506"/>
                      </a:cubicBezTo>
                      <a:lnTo>
                        <a:pt x="16230" y="457"/>
                      </a:lnTo>
                      <a:cubicBezTo>
                        <a:pt x="15001" y="-152"/>
                        <a:pt x="13556" y="-152"/>
                        <a:pt x="12327" y="457"/>
                      </a:cubicBezTo>
                      <a:lnTo>
                        <a:pt x="716" y="7125"/>
                      </a:lnTo>
                      <a:cubicBezTo>
                        <a:pt x="-141" y="8268"/>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48" name="Google Shape;1048;p122"/>
                <p:cNvSpPr/>
                <p:nvPr/>
              </p:nvSpPr>
              <p:spPr>
                <a:xfrm>
                  <a:off x="4447522" y="4915490"/>
                  <a:ext cx="29387" cy="17202"/>
                </a:xfrm>
                <a:custGeom>
                  <a:avLst/>
                  <a:gdLst/>
                  <a:ahLst/>
                  <a:cxnLst/>
                  <a:rect l="l" t="t" r="r" b="b"/>
                  <a:pathLst>
                    <a:path w="29387" h="17202" extrusionOk="0">
                      <a:moveTo>
                        <a:pt x="761" y="9601"/>
                      </a:moveTo>
                      <a:lnTo>
                        <a:pt x="12944" y="16745"/>
                      </a:lnTo>
                      <a:cubicBezTo>
                        <a:pt x="14173" y="17355"/>
                        <a:pt x="15618" y="17355"/>
                        <a:pt x="16846" y="16745"/>
                      </a:cubicBezTo>
                      <a:lnTo>
                        <a:pt x="28458" y="9982"/>
                      </a:lnTo>
                      <a:cubicBezTo>
                        <a:pt x="29600" y="9316"/>
                        <a:pt x="29791" y="8363"/>
                        <a:pt x="28458" y="7792"/>
                      </a:cubicBezTo>
                      <a:lnTo>
                        <a:pt x="16180" y="457"/>
                      </a:lnTo>
                      <a:cubicBezTo>
                        <a:pt x="14951" y="-152"/>
                        <a:pt x="13507" y="-152"/>
                        <a:pt x="12278" y="457"/>
                      </a:cubicBezTo>
                      <a:lnTo>
                        <a:pt x="666" y="7220"/>
                      </a:lnTo>
                      <a:cubicBezTo>
                        <a:pt x="-190" y="8077"/>
                        <a:pt x="-286" y="8935"/>
                        <a:pt x="761" y="96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49" name="Google Shape;1049;p122"/>
                <p:cNvSpPr/>
                <p:nvPr/>
              </p:nvSpPr>
              <p:spPr>
                <a:xfrm>
                  <a:off x="4624469" y="5017884"/>
                  <a:ext cx="34098" cy="19393"/>
                </a:xfrm>
                <a:custGeom>
                  <a:avLst/>
                  <a:gdLst/>
                  <a:ahLst/>
                  <a:cxnLst/>
                  <a:rect l="l" t="t" r="r" b="b"/>
                  <a:pathLst>
                    <a:path w="34098" h="19393" extrusionOk="0">
                      <a:moveTo>
                        <a:pt x="1035" y="9411"/>
                      </a:moveTo>
                      <a:lnTo>
                        <a:pt x="17691" y="18936"/>
                      </a:lnTo>
                      <a:cubicBezTo>
                        <a:pt x="18887" y="19546"/>
                        <a:pt x="20303" y="19546"/>
                        <a:pt x="21499" y="18936"/>
                      </a:cubicBezTo>
                      <a:lnTo>
                        <a:pt x="33205" y="12268"/>
                      </a:lnTo>
                      <a:cubicBezTo>
                        <a:pt x="34348" y="11602"/>
                        <a:pt x="34443" y="10554"/>
                        <a:pt x="33205" y="9982"/>
                      </a:cubicBezTo>
                      <a:lnTo>
                        <a:pt x="16549" y="457"/>
                      </a:lnTo>
                      <a:cubicBezTo>
                        <a:pt x="15321" y="-152"/>
                        <a:pt x="13876" y="-152"/>
                        <a:pt x="12647" y="457"/>
                      </a:cubicBezTo>
                      <a:lnTo>
                        <a:pt x="1035" y="7220"/>
                      </a:lnTo>
                      <a:cubicBezTo>
                        <a:pt x="-297" y="7887"/>
                        <a:pt x="-392" y="8839"/>
                        <a:pt x="1035"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50" name="Google Shape;1050;p122"/>
                <p:cNvSpPr/>
                <p:nvPr/>
              </p:nvSpPr>
              <p:spPr>
                <a:xfrm>
                  <a:off x="4516514" y="4955590"/>
                  <a:ext cx="33778" cy="19392"/>
                </a:xfrm>
                <a:custGeom>
                  <a:avLst/>
                  <a:gdLst/>
                  <a:ahLst/>
                  <a:cxnLst/>
                  <a:rect l="l" t="t" r="r" b="b"/>
                  <a:pathLst>
                    <a:path w="33778" h="19392" extrusionOk="0">
                      <a:moveTo>
                        <a:pt x="679" y="9411"/>
                      </a:moveTo>
                      <a:lnTo>
                        <a:pt x="17335" y="18936"/>
                      </a:lnTo>
                      <a:cubicBezTo>
                        <a:pt x="18563" y="19545"/>
                        <a:pt x="20008" y="19545"/>
                        <a:pt x="21237" y="18936"/>
                      </a:cubicBezTo>
                      <a:lnTo>
                        <a:pt x="32849" y="12173"/>
                      </a:lnTo>
                      <a:cubicBezTo>
                        <a:pt x="33991" y="11506"/>
                        <a:pt x="34181" y="10554"/>
                        <a:pt x="32849" y="9982"/>
                      </a:cubicBezTo>
                      <a:lnTo>
                        <a:pt x="16193" y="457"/>
                      </a:lnTo>
                      <a:cubicBezTo>
                        <a:pt x="14964" y="-152"/>
                        <a:pt x="13519" y="-152"/>
                        <a:pt x="12290" y="457"/>
                      </a:cubicBezTo>
                      <a:lnTo>
                        <a:pt x="679" y="7220"/>
                      </a:lnTo>
                      <a:cubicBezTo>
                        <a:pt x="-178" y="7791"/>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51" name="Google Shape;1051;p122"/>
                <p:cNvSpPr/>
                <p:nvPr/>
              </p:nvSpPr>
              <p:spPr>
                <a:xfrm>
                  <a:off x="4538177" y="4968068"/>
                  <a:ext cx="98308" cy="56826"/>
                </a:xfrm>
                <a:custGeom>
                  <a:avLst/>
                  <a:gdLst/>
                  <a:ahLst/>
                  <a:cxnLst/>
                  <a:rect l="l" t="t" r="r" b="b"/>
                  <a:pathLst>
                    <a:path w="98308" h="56826" extrusionOk="0">
                      <a:moveTo>
                        <a:pt x="716" y="9411"/>
                      </a:moveTo>
                      <a:lnTo>
                        <a:pt x="81902" y="56369"/>
                      </a:lnTo>
                      <a:cubicBezTo>
                        <a:pt x="83131" y="56978"/>
                        <a:pt x="84576" y="56978"/>
                        <a:pt x="85804" y="56369"/>
                      </a:cubicBezTo>
                      <a:lnTo>
                        <a:pt x="97416" y="49606"/>
                      </a:lnTo>
                      <a:cubicBezTo>
                        <a:pt x="98558" y="48939"/>
                        <a:pt x="98653" y="47987"/>
                        <a:pt x="97416" y="47415"/>
                      </a:cubicBezTo>
                      <a:lnTo>
                        <a:pt x="16230" y="457"/>
                      </a:lnTo>
                      <a:cubicBezTo>
                        <a:pt x="15001" y="-152"/>
                        <a:pt x="13556" y="-152"/>
                        <a:pt x="12327" y="457"/>
                      </a:cubicBezTo>
                      <a:lnTo>
                        <a:pt x="716" y="7220"/>
                      </a:lnTo>
                      <a:cubicBezTo>
                        <a:pt x="-141" y="7887"/>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52" name="Google Shape;1052;p122"/>
                <p:cNvSpPr/>
                <p:nvPr/>
              </p:nvSpPr>
              <p:spPr>
                <a:xfrm>
                  <a:off x="4683753" y="5013502"/>
                  <a:ext cx="29387" cy="16916"/>
                </a:xfrm>
                <a:custGeom>
                  <a:avLst/>
                  <a:gdLst/>
                  <a:ahLst/>
                  <a:cxnLst/>
                  <a:rect l="l" t="t" r="r" b="b"/>
                  <a:pathLst>
                    <a:path w="29387" h="16916" extrusionOk="0">
                      <a:moveTo>
                        <a:pt x="761" y="9411"/>
                      </a:moveTo>
                      <a:lnTo>
                        <a:pt x="12944" y="16459"/>
                      </a:lnTo>
                      <a:cubicBezTo>
                        <a:pt x="14173" y="17069"/>
                        <a:pt x="15618" y="17069"/>
                        <a:pt x="16846" y="16459"/>
                      </a:cubicBezTo>
                      <a:lnTo>
                        <a:pt x="28458" y="9792"/>
                      </a:lnTo>
                      <a:cubicBezTo>
                        <a:pt x="29600" y="9125"/>
                        <a:pt x="29791" y="8077"/>
                        <a:pt x="28458" y="7506"/>
                      </a:cubicBezTo>
                      <a:lnTo>
                        <a:pt x="16275" y="457"/>
                      </a:lnTo>
                      <a:cubicBezTo>
                        <a:pt x="15047" y="-152"/>
                        <a:pt x="13602" y="-152"/>
                        <a:pt x="12373" y="457"/>
                      </a:cubicBezTo>
                      <a:lnTo>
                        <a:pt x="666" y="7125"/>
                      </a:lnTo>
                      <a:cubicBezTo>
                        <a:pt x="-190" y="7792"/>
                        <a:pt x="-286" y="8839"/>
                        <a:pt x="761"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53" name="Google Shape;1053;p122"/>
                <p:cNvSpPr/>
                <p:nvPr/>
              </p:nvSpPr>
              <p:spPr>
                <a:xfrm>
                  <a:off x="4666502" y="5003310"/>
                  <a:ext cx="29374" cy="17106"/>
                </a:xfrm>
                <a:custGeom>
                  <a:avLst/>
                  <a:gdLst/>
                  <a:ahLst/>
                  <a:cxnLst/>
                  <a:rect l="l" t="t" r="r" b="b"/>
                  <a:pathLst>
                    <a:path w="29374" h="17106" extrusionOk="0">
                      <a:moveTo>
                        <a:pt x="690" y="9601"/>
                      </a:moveTo>
                      <a:lnTo>
                        <a:pt x="12873" y="16650"/>
                      </a:lnTo>
                      <a:cubicBezTo>
                        <a:pt x="14102" y="17259"/>
                        <a:pt x="15546" y="17259"/>
                        <a:pt x="16775" y="16650"/>
                      </a:cubicBezTo>
                      <a:lnTo>
                        <a:pt x="28482" y="9982"/>
                      </a:lnTo>
                      <a:cubicBezTo>
                        <a:pt x="29624" y="9316"/>
                        <a:pt x="29719" y="8268"/>
                        <a:pt x="28482" y="7696"/>
                      </a:cubicBezTo>
                      <a:lnTo>
                        <a:pt x="16109" y="457"/>
                      </a:lnTo>
                      <a:cubicBezTo>
                        <a:pt x="14880" y="-152"/>
                        <a:pt x="13435" y="-152"/>
                        <a:pt x="12207" y="457"/>
                      </a:cubicBezTo>
                      <a:lnTo>
                        <a:pt x="595" y="7220"/>
                      </a:lnTo>
                      <a:cubicBezTo>
                        <a:pt x="-167" y="7982"/>
                        <a:pt x="-262" y="9030"/>
                        <a:pt x="690" y="96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54" name="Google Shape;1054;p122"/>
                <p:cNvSpPr/>
                <p:nvPr/>
              </p:nvSpPr>
              <p:spPr>
                <a:xfrm>
                  <a:off x="4649277" y="4993405"/>
                  <a:ext cx="29313" cy="17011"/>
                </a:xfrm>
                <a:custGeom>
                  <a:avLst/>
                  <a:gdLst/>
                  <a:ahLst/>
                  <a:cxnLst/>
                  <a:rect l="l" t="t" r="r" b="b"/>
                  <a:pathLst>
                    <a:path w="29313" h="17011" extrusionOk="0">
                      <a:moveTo>
                        <a:pt x="688" y="9506"/>
                      </a:moveTo>
                      <a:lnTo>
                        <a:pt x="12871" y="16554"/>
                      </a:lnTo>
                      <a:cubicBezTo>
                        <a:pt x="14099" y="17164"/>
                        <a:pt x="15544" y="17164"/>
                        <a:pt x="16773" y="16554"/>
                      </a:cubicBezTo>
                      <a:lnTo>
                        <a:pt x="28385" y="9791"/>
                      </a:lnTo>
                      <a:cubicBezTo>
                        <a:pt x="29527" y="9125"/>
                        <a:pt x="29717" y="8077"/>
                        <a:pt x="28385" y="7506"/>
                      </a:cubicBezTo>
                      <a:lnTo>
                        <a:pt x="16202" y="457"/>
                      </a:lnTo>
                      <a:cubicBezTo>
                        <a:pt x="14973" y="-152"/>
                        <a:pt x="13528" y="-152"/>
                        <a:pt x="12299" y="457"/>
                      </a:cubicBezTo>
                      <a:lnTo>
                        <a:pt x="973" y="7220"/>
                      </a:lnTo>
                      <a:cubicBezTo>
                        <a:pt x="-169" y="7982"/>
                        <a:pt x="-359" y="8934"/>
                        <a:pt x="688"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55" name="Google Shape;1055;p122"/>
                <p:cNvSpPr/>
                <p:nvPr/>
              </p:nvSpPr>
              <p:spPr>
                <a:xfrm>
                  <a:off x="4631964" y="4983594"/>
                  <a:ext cx="29363" cy="16916"/>
                </a:xfrm>
                <a:custGeom>
                  <a:avLst/>
                  <a:gdLst/>
                  <a:ahLst/>
                  <a:cxnLst/>
                  <a:rect l="l" t="t" r="r" b="b"/>
                  <a:pathLst>
                    <a:path w="29363" h="16916" extrusionOk="0">
                      <a:moveTo>
                        <a:pt x="679" y="9411"/>
                      </a:moveTo>
                      <a:lnTo>
                        <a:pt x="12957" y="16459"/>
                      </a:lnTo>
                      <a:cubicBezTo>
                        <a:pt x="14152" y="17069"/>
                        <a:pt x="15568" y="17069"/>
                        <a:pt x="16764" y="16459"/>
                      </a:cubicBezTo>
                      <a:lnTo>
                        <a:pt x="28470" y="9696"/>
                      </a:lnTo>
                      <a:cubicBezTo>
                        <a:pt x="29613" y="9030"/>
                        <a:pt x="29708" y="8077"/>
                        <a:pt x="28470" y="7506"/>
                      </a:cubicBezTo>
                      <a:lnTo>
                        <a:pt x="16193" y="457"/>
                      </a:lnTo>
                      <a:cubicBezTo>
                        <a:pt x="14997" y="-152"/>
                        <a:pt x="13581" y="-152"/>
                        <a:pt x="12385" y="457"/>
                      </a:cubicBezTo>
                      <a:lnTo>
                        <a:pt x="679" y="7220"/>
                      </a:lnTo>
                      <a:cubicBezTo>
                        <a:pt x="-178" y="7506"/>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56" name="Google Shape;1056;p122"/>
                <p:cNvSpPr/>
                <p:nvPr/>
              </p:nvSpPr>
              <p:spPr>
                <a:xfrm>
                  <a:off x="4614700" y="4973593"/>
                  <a:ext cx="29376" cy="16916"/>
                </a:xfrm>
                <a:custGeom>
                  <a:avLst/>
                  <a:gdLst/>
                  <a:ahLst/>
                  <a:cxnLst/>
                  <a:rect l="l" t="t" r="r" b="b"/>
                  <a:pathLst>
                    <a:path w="29376" h="16916" extrusionOk="0">
                      <a:moveTo>
                        <a:pt x="716" y="9411"/>
                      </a:moveTo>
                      <a:lnTo>
                        <a:pt x="12898" y="16459"/>
                      </a:lnTo>
                      <a:cubicBezTo>
                        <a:pt x="14127" y="17069"/>
                        <a:pt x="15572" y="17069"/>
                        <a:pt x="16801" y="16459"/>
                      </a:cubicBezTo>
                      <a:lnTo>
                        <a:pt x="28412" y="9792"/>
                      </a:lnTo>
                      <a:cubicBezTo>
                        <a:pt x="29650" y="9125"/>
                        <a:pt x="29745" y="8077"/>
                        <a:pt x="28412" y="7506"/>
                      </a:cubicBezTo>
                      <a:lnTo>
                        <a:pt x="16230" y="457"/>
                      </a:lnTo>
                      <a:cubicBezTo>
                        <a:pt x="15001" y="-152"/>
                        <a:pt x="13556" y="-152"/>
                        <a:pt x="12327" y="457"/>
                      </a:cubicBezTo>
                      <a:lnTo>
                        <a:pt x="716" y="7125"/>
                      </a:lnTo>
                      <a:cubicBezTo>
                        <a:pt x="-141" y="7982"/>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57" name="Google Shape;1057;p122"/>
                <p:cNvSpPr/>
                <p:nvPr/>
              </p:nvSpPr>
              <p:spPr>
                <a:xfrm>
                  <a:off x="4597237" y="4963591"/>
                  <a:ext cx="29541" cy="16916"/>
                </a:xfrm>
                <a:custGeom>
                  <a:avLst/>
                  <a:gdLst/>
                  <a:ahLst/>
                  <a:cxnLst/>
                  <a:rect l="l" t="t" r="r" b="b"/>
                  <a:pathLst>
                    <a:path w="29541" h="16916" extrusionOk="0">
                      <a:moveTo>
                        <a:pt x="857" y="9411"/>
                      </a:moveTo>
                      <a:lnTo>
                        <a:pt x="13135" y="16459"/>
                      </a:lnTo>
                      <a:cubicBezTo>
                        <a:pt x="14363" y="17069"/>
                        <a:pt x="15808" y="17069"/>
                        <a:pt x="17037" y="16459"/>
                      </a:cubicBezTo>
                      <a:lnTo>
                        <a:pt x="28648" y="9792"/>
                      </a:lnTo>
                      <a:cubicBezTo>
                        <a:pt x="29791" y="9125"/>
                        <a:pt x="29886" y="8077"/>
                        <a:pt x="28648" y="7506"/>
                      </a:cubicBezTo>
                      <a:lnTo>
                        <a:pt x="16466" y="457"/>
                      </a:lnTo>
                      <a:cubicBezTo>
                        <a:pt x="15237" y="-152"/>
                        <a:pt x="13792" y="-152"/>
                        <a:pt x="12563" y="457"/>
                      </a:cubicBezTo>
                      <a:lnTo>
                        <a:pt x="857" y="7220"/>
                      </a:lnTo>
                      <a:cubicBezTo>
                        <a:pt x="-286" y="7791"/>
                        <a:pt x="-286" y="8458"/>
                        <a:pt x="857"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58" name="Google Shape;1058;p122"/>
                <p:cNvSpPr/>
                <p:nvPr/>
              </p:nvSpPr>
              <p:spPr>
                <a:xfrm>
                  <a:off x="4580242" y="4953400"/>
                  <a:ext cx="29308" cy="17106"/>
                </a:xfrm>
                <a:custGeom>
                  <a:avLst/>
                  <a:gdLst/>
                  <a:ahLst/>
                  <a:cxnLst/>
                  <a:rect l="l" t="t" r="r" b="b"/>
                  <a:pathLst>
                    <a:path w="29308" h="17106" extrusionOk="0">
                      <a:moveTo>
                        <a:pt x="624" y="9601"/>
                      </a:moveTo>
                      <a:lnTo>
                        <a:pt x="12807" y="16650"/>
                      </a:lnTo>
                      <a:cubicBezTo>
                        <a:pt x="14036" y="17259"/>
                        <a:pt x="15481" y="17259"/>
                        <a:pt x="16709" y="16650"/>
                      </a:cubicBezTo>
                      <a:lnTo>
                        <a:pt x="28416" y="9887"/>
                      </a:lnTo>
                      <a:cubicBezTo>
                        <a:pt x="29558" y="9220"/>
                        <a:pt x="29654" y="8268"/>
                        <a:pt x="28416" y="7601"/>
                      </a:cubicBezTo>
                      <a:lnTo>
                        <a:pt x="16709" y="457"/>
                      </a:lnTo>
                      <a:cubicBezTo>
                        <a:pt x="15481" y="-152"/>
                        <a:pt x="14036" y="-152"/>
                        <a:pt x="12807" y="457"/>
                      </a:cubicBezTo>
                      <a:lnTo>
                        <a:pt x="1195" y="7220"/>
                      </a:lnTo>
                      <a:cubicBezTo>
                        <a:pt x="-232" y="8077"/>
                        <a:pt x="-327" y="9125"/>
                        <a:pt x="624" y="96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59" name="Google Shape;1059;p122"/>
                <p:cNvSpPr/>
                <p:nvPr/>
              </p:nvSpPr>
              <p:spPr>
                <a:xfrm>
                  <a:off x="4562889" y="4943589"/>
                  <a:ext cx="29375" cy="16916"/>
                </a:xfrm>
                <a:custGeom>
                  <a:avLst/>
                  <a:gdLst/>
                  <a:ahLst/>
                  <a:cxnLst/>
                  <a:rect l="l" t="t" r="r" b="b"/>
                  <a:pathLst>
                    <a:path w="29375" h="16916" extrusionOk="0">
                      <a:moveTo>
                        <a:pt x="750" y="9411"/>
                      </a:moveTo>
                      <a:lnTo>
                        <a:pt x="12933" y="16459"/>
                      </a:lnTo>
                      <a:cubicBezTo>
                        <a:pt x="14161" y="17069"/>
                        <a:pt x="15606" y="17069"/>
                        <a:pt x="16835" y="16459"/>
                      </a:cubicBezTo>
                      <a:lnTo>
                        <a:pt x="28447" y="9696"/>
                      </a:lnTo>
                      <a:cubicBezTo>
                        <a:pt x="29589" y="9030"/>
                        <a:pt x="29779" y="8077"/>
                        <a:pt x="28447" y="7506"/>
                      </a:cubicBezTo>
                      <a:lnTo>
                        <a:pt x="16264" y="457"/>
                      </a:lnTo>
                      <a:cubicBezTo>
                        <a:pt x="15035" y="-152"/>
                        <a:pt x="13590" y="-152"/>
                        <a:pt x="12362" y="457"/>
                      </a:cubicBezTo>
                      <a:lnTo>
                        <a:pt x="750" y="7220"/>
                      </a:lnTo>
                      <a:cubicBezTo>
                        <a:pt x="-202" y="7887"/>
                        <a:pt x="-297" y="9411"/>
                        <a:pt x="750"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60" name="Google Shape;1060;p122"/>
                <p:cNvSpPr/>
                <p:nvPr/>
              </p:nvSpPr>
              <p:spPr>
                <a:xfrm>
                  <a:off x="4545668" y="4933492"/>
                  <a:ext cx="29333" cy="17487"/>
                </a:xfrm>
                <a:custGeom>
                  <a:avLst/>
                  <a:gdLst/>
                  <a:ahLst/>
                  <a:cxnLst/>
                  <a:rect l="l" t="t" r="r" b="b"/>
                  <a:pathLst>
                    <a:path w="29333" h="17487" extrusionOk="0">
                      <a:moveTo>
                        <a:pt x="649" y="9982"/>
                      </a:moveTo>
                      <a:lnTo>
                        <a:pt x="12832" y="17031"/>
                      </a:lnTo>
                      <a:cubicBezTo>
                        <a:pt x="14060" y="17640"/>
                        <a:pt x="15505" y="17640"/>
                        <a:pt x="16734" y="17031"/>
                      </a:cubicBezTo>
                      <a:lnTo>
                        <a:pt x="28441" y="10363"/>
                      </a:lnTo>
                      <a:cubicBezTo>
                        <a:pt x="29583" y="9696"/>
                        <a:pt x="29678" y="8649"/>
                        <a:pt x="28441" y="8077"/>
                      </a:cubicBezTo>
                      <a:lnTo>
                        <a:pt x="16448" y="457"/>
                      </a:lnTo>
                      <a:cubicBezTo>
                        <a:pt x="15253" y="-152"/>
                        <a:pt x="13837" y="-152"/>
                        <a:pt x="12641" y="457"/>
                      </a:cubicBezTo>
                      <a:lnTo>
                        <a:pt x="934" y="7125"/>
                      </a:lnTo>
                      <a:cubicBezTo>
                        <a:pt x="-208" y="7982"/>
                        <a:pt x="-303" y="9030"/>
                        <a:pt x="649" y="9982"/>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61" name="Google Shape;1061;p122"/>
                <p:cNvSpPr/>
                <p:nvPr/>
              </p:nvSpPr>
              <p:spPr>
                <a:xfrm>
                  <a:off x="4528402" y="4923967"/>
                  <a:ext cx="29313" cy="16630"/>
                </a:xfrm>
                <a:custGeom>
                  <a:avLst/>
                  <a:gdLst/>
                  <a:ahLst/>
                  <a:cxnLst/>
                  <a:rect l="l" t="t" r="r" b="b"/>
                  <a:pathLst>
                    <a:path w="29313" h="16630" extrusionOk="0">
                      <a:moveTo>
                        <a:pt x="688" y="9125"/>
                      </a:moveTo>
                      <a:lnTo>
                        <a:pt x="12871" y="16173"/>
                      </a:lnTo>
                      <a:cubicBezTo>
                        <a:pt x="14099" y="16783"/>
                        <a:pt x="15544" y="16783"/>
                        <a:pt x="16773" y="16173"/>
                      </a:cubicBezTo>
                      <a:lnTo>
                        <a:pt x="28384" y="9506"/>
                      </a:lnTo>
                      <a:cubicBezTo>
                        <a:pt x="29527" y="8839"/>
                        <a:pt x="29717" y="7791"/>
                        <a:pt x="28384" y="7220"/>
                      </a:cubicBezTo>
                      <a:lnTo>
                        <a:pt x="16487" y="457"/>
                      </a:lnTo>
                      <a:cubicBezTo>
                        <a:pt x="15259" y="-152"/>
                        <a:pt x="13814" y="-152"/>
                        <a:pt x="12585" y="457"/>
                      </a:cubicBezTo>
                      <a:lnTo>
                        <a:pt x="973" y="7220"/>
                      </a:lnTo>
                      <a:cubicBezTo>
                        <a:pt x="-169" y="7601"/>
                        <a:pt x="-359" y="8553"/>
                        <a:pt x="688" y="9125"/>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62" name="Google Shape;1062;p122"/>
                <p:cNvSpPr/>
                <p:nvPr/>
              </p:nvSpPr>
              <p:spPr>
                <a:xfrm>
                  <a:off x="4511410" y="4913585"/>
                  <a:ext cx="29041" cy="17011"/>
                </a:xfrm>
                <a:custGeom>
                  <a:avLst/>
                  <a:gdLst/>
                  <a:ahLst/>
                  <a:cxnLst/>
                  <a:rect l="l" t="t" r="r" b="b"/>
                  <a:pathLst>
                    <a:path w="29041" h="17011" extrusionOk="0">
                      <a:moveTo>
                        <a:pt x="357" y="9506"/>
                      </a:moveTo>
                      <a:lnTo>
                        <a:pt x="12635" y="16554"/>
                      </a:lnTo>
                      <a:cubicBezTo>
                        <a:pt x="13830" y="17164"/>
                        <a:pt x="15247" y="17164"/>
                        <a:pt x="16442" y="16554"/>
                      </a:cubicBezTo>
                      <a:lnTo>
                        <a:pt x="28149" y="9792"/>
                      </a:lnTo>
                      <a:cubicBezTo>
                        <a:pt x="29291" y="9125"/>
                        <a:pt x="29386" y="8172"/>
                        <a:pt x="28149" y="7506"/>
                      </a:cubicBezTo>
                      <a:lnTo>
                        <a:pt x="15966" y="457"/>
                      </a:lnTo>
                      <a:cubicBezTo>
                        <a:pt x="14737" y="-152"/>
                        <a:pt x="13293" y="-152"/>
                        <a:pt x="12064" y="457"/>
                      </a:cubicBezTo>
                      <a:lnTo>
                        <a:pt x="357" y="7220"/>
                      </a:lnTo>
                      <a:cubicBezTo>
                        <a:pt x="-119" y="7982"/>
                        <a:pt x="-119" y="8934"/>
                        <a:pt x="357"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63" name="Google Shape;1063;p122"/>
                <p:cNvSpPr/>
                <p:nvPr/>
              </p:nvSpPr>
              <p:spPr>
                <a:xfrm>
                  <a:off x="4493824" y="4903774"/>
                  <a:ext cx="29376" cy="16916"/>
                </a:xfrm>
                <a:custGeom>
                  <a:avLst/>
                  <a:gdLst/>
                  <a:ahLst/>
                  <a:cxnLst/>
                  <a:rect l="l" t="t" r="r" b="b"/>
                  <a:pathLst>
                    <a:path w="29376" h="16916" extrusionOk="0">
                      <a:moveTo>
                        <a:pt x="716" y="9411"/>
                      </a:moveTo>
                      <a:lnTo>
                        <a:pt x="12898" y="16459"/>
                      </a:lnTo>
                      <a:cubicBezTo>
                        <a:pt x="14127" y="17069"/>
                        <a:pt x="15572" y="17069"/>
                        <a:pt x="16801" y="16459"/>
                      </a:cubicBezTo>
                      <a:lnTo>
                        <a:pt x="28412" y="9696"/>
                      </a:lnTo>
                      <a:cubicBezTo>
                        <a:pt x="29650" y="9030"/>
                        <a:pt x="29745" y="8077"/>
                        <a:pt x="28412" y="7506"/>
                      </a:cubicBezTo>
                      <a:lnTo>
                        <a:pt x="16230" y="457"/>
                      </a:lnTo>
                      <a:cubicBezTo>
                        <a:pt x="15001" y="-152"/>
                        <a:pt x="13556" y="-152"/>
                        <a:pt x="12327" y="457"/>
                      </a:cubicBezTo>
                      <a:lnTo>
                        <a:pt x="716" y="7220"/>
                      </a:lnTo>
                      <a:cubicBezTo>
                        <a:pt x="-141" y="7791"/>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64" name="Google Shape;1064;p122"/>
                <p:cNvSpPr/>
                <p:nvPr/>
              </p:nvSpPr>
              <p:spPr>
                <a:xfrm>
                  <a:off x="4701039" y="5023503"/>
                  <a:ext cx="42331" cy="24441"/>
                </a:xfrm>
                <a:custGeom>
                  <a:avLst/>
                  <a:gdLst/>
                  <a:ahLst/>
                  <a:cxnLst/>
                  <a:rect l="l" t="t" r="r" b="b"/>
                  <a:pathLst>
                    <a:path w="42331" h="24441" extrusionOk="0">
                      <a:moveTo>
                        <a:pt x="607" y="9411"/>
                      </a:moveTo>
                      <a:lnTo>
                        <a:pt x="25829" y="23984"/>
                      </a:lnTo>
                      <a:cubicBezTo>
                        <a:pt x="27058" y="24594"/>
                        <a:pt x="28503" y="24594"/>
                        <a:pt x="29732" y="23984"/>
                      </a:cubicBezTo>
                      <a:lnTo>
                        <a:pt x="41439" y="17221"/>
                      </a:lnTo>
                      <a:cubicBezTo>
                        <a:pt x="42581" y="16555"/>
                        <a:pt x="42676" y="15602"/>
                        <a:pt x="41439" y="15031"/>
                      </a:cubicBezTo>
                      <a:lnTo>
                        <a:pt x="16121" y="457"/>
                      </a:lnTo>
                      <a:cubicBezTo>
                        <a:pt x="14892" y="-152"/>
                        <a:pt x="13448" y="-152"/>
                        <a:pt x="12219" y="457"/>
                      </a:cubicBezTo>
                      <a:lnTo>
                        <a:pt x="607" y="7220"/>
                      </a:lnTo>
                      <a:cubicBezTo>
                        <a:pt x="-154" y="7792"/>
                        <a:pt x="-249" y="8839"/>
                        <a:pt x="607"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65" name="Google Shape;1065;p122"/>
                <p:cNvSpPr/>
                <p:nvPr/>
              </p:nvSpPr>
              <p:spPr>
                <a:xfrm>
                  <a:off x="4675609" y="5027945"/>
                  <a:ext cx="29345" cy="17142"/>
                </a:xfrm>
                <a:custGeom>
                  <a:avLst/>
                  <a:gdLst/>
                  <a:ahLst/>
                  <a:cxnLst/>
                  <a:rect l="l" t="t" r="r" b="b"/>
                  <a:pathLst>
                    <a:path w="29345" h="17142" extrusionOk="0">
                      <a:moveTo>
                        <a:pt x="720" y="9541"/>
                      </a:moveTo>
                      <a:lnTo>
                        <a:pt x="12903" y="16685"/>
                      </a:lnTo>
                      <a:cubicBezTo>
                        <a:pt x="14131" y="17295"/>
                        <a:pt x="15576" y="17295"/>
                        <a:pt x="16805" y="16685"/>
                      </a:cubicBezTo>
                      <a:lnTo>
                        <a:pt x="28416" y="9923"/>
                      </a:lnTo>
                      <a:cubicBezTo>
                        <a:pt x="29559" y="9256"/>
                        <a:pt x="29749" y="8303"/>
                        <a:pt x="28416" y="7732"/>
                      </a:cubicBezTo>
                      <a:lnTo>
                        <a:pt x="16519" y="493"/>
                      </a:lnTo>
                      <a:cubicBezTo>
                        <a:pt x="15302" y="-164"/>
                        <a:pt x="13834" y="-164"/>
                        <a:pt x="12617" y="493"/>
                      </a:cubicBezTo>
                      <a:lnTo>
                        <a:pt x="1005" y="7256"/>
                      </a:lnTo>
                      <a:cubicBezTo>
                        <a:pt x="-232" y="8017"/>
                        <a:pt x="-327" y="8970"/>
                        <a:pt x="720" y="954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66" name="Google Shape;1066;p122"/>
                <p:cNvSpPr/>
                <p:nvPr/>
              </p:nvSpPr>
              <p:spPr>
                <a:xfrm>
                  <a:off x="4658328" y="5018170"/>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1" y="9696"/>
                      </a:lnTo>
                      <a:cubicBezTo>
                        <a:pt x="29613" y="9030"/>
                        <a:pt x="29708" y="8077"/>
                        <a:pt x="28471" y="7506"/>
                      </a:cubicBezTo>
                      <a:lnTo>
                        <a:pt x="16193" y="457"/>
                      </a:lnTo>
                      <a:cubicBezTo>
                        <a:pt x="14997" y="-152"/>
                        <a:pt x="13581" y="-152"/>
                        <a:pt x="12385" y="457"/>
                      </a:cubicBezTo>
                      <a:lnTo>
                        <a:pt x="679" y="7220"/>
                      </a:lnTo>
                      <a:cubicBezTo>
                        <a:pt x="-178" y="779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67" name="Google Shape;1067;p122"/>
                <p:cNvSpPr/>
                <p:nvPr/>
              </p:nvSpPr>
              <p:spPr>
                <a:xfrm>
                  <a:off x="4641064" y="5008168"/>
                  <a:ext cx="29341" cy="16916"/>
                </a:xfrm>
                <a:custGeom>
                  <a:avLst/>
                  <a:gdLst/>
                  <a:ahLst/>
                  <a:cxnLst/>
                  <a:rect l="l" t="t" r="r" b="b"/>
                  <a:pathLst>
                    <a:path w="29341" h="16916" extrusionOk="0">
                      <a:moveTo>
                        <a:pt x="716" y="9411"/>
                      </a:moveTo>
                      <a:lnTo>
                        <a:pt x="12898" y="16459"/>
                      </a:lnTo>
                      <a:cubicBezTo>
                        <a:pt x="14127" y="17069"/>
                        <a:pt x="15572" y="17069"/>
                        <a:pt x="16801" y="16459"/>
                      </a:cubicBezTo>
                      <a:lnTo>
                        <a:pt x="28412" y="9792"/>
                      </a:lnTo>
                      <a:cubicBezTo>
                        <a:pt x="29554" y="9125"/>
                        <a:pt x="29745" y="8077"/>
                        <a:pt x="28412" y="7506"/>
                      </a:cubicBezTo>
                      <a:lnTo>
                        <a:pt x="16230" y="457"/>
                      </a:lnTo>
                      <a:cubicBezTo>
                        <a:pt x="15001" y="-152"/>
                        <a:pt x="13556" y="-152"/>
                        <a:pt x="12327" y="457"/>
                      </a:cubicBezTo>
                      <a:lnTo>
                        <a:pt x="716" y="7125"/>
                      </a:lnTo>
                      <a:cubicBezTo>
                        <a:pt x="-141" y="7791"/>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68" name="Google Shape;1068;p122"/>
                <p:cNvSpPr/>
                <p:nvPr/>
              </p:nvSpPr>
              <p:spPr>
                <a:xfrm>
                  <a:off x="4623779" y="4998072"/>
                  <a:ext cx="29363" cy="17011"/>
                </a:xfrm>
                <a:custGeom>
                  <a:avLst/>
                  <a:gdLst/>
                  <a:ahLst/>
                  <a:cxnLst/>
                  <a:rect l="l" t="t" r="r" b="b"/>
                  <a:pathLst>
                    <a:path w="29363" h="17011" extrusionOk="0">
                      <a:moveTo>
                        <a:pt x="679" y="9506"/>
                      </a:moveTo>
                      <a:lnTo>
                        <a:pt x="12957" y="16554"/>
                      </a:lnTo>
                      <a:cubicBezTo>
                        <a:pt x="14185" y="17164"/>
                        <a:pt x="15630" y="17164"/>
                        <a:pt x="16859" y="16554"/>
                      </a:cubicBezTo>
                      <a:lnTo>
                        <a:pt x="28470" y="9792"/>
                      </a:lnTo>
                      <a:cubicBezTo>
                        <a:pt x="29613" y="9125"/>
                        <a:pt x="29708" y="8077"/>
                        <a:pt x="28470" y="7506"/>
                      </a:cubicBezTo>
                      <a:lnTo>
                        <a:pt x="16288" y="457"/>
                      </a:lnTo>
                      <a:cubicBezTo>
                        <a:pt x="15059" y="-152"/>
                        <a:pt x="13614" y="-152"/>
                        <a:pt x="12385" y="457"/>
                      </a:cubicBezTo>
                      <a:lnTo>
                        <a:pt x="679" y="7220"/>
                      </a:lnTo>
                      <a:cubicBezTo>
                        <a:pt x="-178" y="7982"/>
                        <a:pt x="-273" y="8935"/>
                        <a:pt x="679"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69" name="Google Shape;1069;p122"/>
                <p:cNvSpPr/>
                <p:nvPr/>
              </p:nvSpPr>
              <p:spPr>
                <a:xfrm>
                  <a:off x="4606671" y="4988070"/>
                  <a:ext cx="29244" cy="17106"/>
                </a:xfrm>
                <a:custGeom>
                  <a:avLst/>
                  <a:gdLst/>
                  <a:ahLst/>
                  <a:cxnLst/>
                  <a:rect l="l" t="t" r="r" b="b"/>
                  <a:pathLst>
                    <a:path w="29244" h="17106" extrusionOk="0">
                      <a:moveTo>
                        <a:pt x="560" y="9601"/>
                      </a:moveTo>
                      <a:lnTo>
                        <a:pt x="12742" y="16650"/>
                      </a:lnTo>
                      <a:cubicBezTo>
                        <a:pt x="13971" y="17259"/>
                        <a:pt x="15416" y="17259"/>
                        <a:pt x="16645" y="16650"/>
                      </a:cubicBezTo>
                      <a:lnTo>
                        <a:pt x="28352" y="9697"/>
                      </a:lnTo>
                      <a:cubicBezTo>
                        <a:pt x="29494" y="9030"/>
                        <a:pt x="29589" y="8077"/>
                        <a:pt x="28352" y="7506"/>
                      </a:cubicBezTo>
                      <a:lnTo>
                        <a:pt x="16169" y="457"/>
                      </a:lnTo>
                      <a:cubicBezTo>
                        <a:pt x="14940" y="-152"/>
                        <a:pt x="13495" y="-152"/>
                        <a:pt x="12267" y="457"/>
                      </a:cubicBezTo>
                      <a:lnTo>
                        <a:pt x="655" y="7220"/>
                      </a:lnTo>
                      <a:cubicBezTo>
                        <a:pt x="-202" y="7982"/>
                        <a:pt x="-202" y="9030"/>
                        <a:pt x="560" y="96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70" name="Google Shape;1070;p122"/>
                <p:cNvSpPr/>
                <p:nvPr/>
              </p:nvSpPr>
              <p:spPr>
                <a:xfrm>
                  <a:off x="4589253" y="4978260"/>
                  <a:ext cx="29376" cy="16916"/>
                </a:xfrm>
                <a:custGeom>
                  <a:avLst/>
                  <a:gdLst/>
                  <a:ahLst/>
                  <a:cxnLst/>
                  <a:rect l="l" t="t" r="r" b="b"/>
                  <a:pathLst>
                    <a:path w="29376" h="16916" extrusionOk="0">
                      <a:moveTo>
                        <a:pt x="750" y="9411"/>
                      </a:moveTo>
                      <a:lnTo>
                        <a:pt x="12933" y="16459"/>
                      </a:lnTo>
                      <a:cubicBezTo>
                        <a:pt x="14161" y="17069"/>
                        <a:pt x="15606" y="17069"/>
                        <a:pt x="16835" y="16459"/>
                      </a:cubicBezTo>
                      <a:lnTo>
                        <a:pt x="28447" y="9792"/>
                      </a:lnTo>
                      <a:cubicBezTo>
                        <a:pt x="29589" y="9125"/>
                        <a:pt x="29779" y="8077"/>
                        <a:pt x="28447" y="7506"/>
                      </a:cubicBezTo>
                      <a:lnTo>
                        <a:pt x="16264" y="457"/>
                      </a:lnTo>
                      <a:cubicBezTo>
                        <a:pt x="15035" y="-152"/>
                        <a:pt x="13590" y="-152"/>
                        <a:pt x="12362" y="457"/>
                      </a:cubicBezTo>
                      <a:lnTo>
                        <a:pt x="750" y="7125"/>
                      </a:lnTo>
                      <a:cubicBezTo>
                        <a:pt x="-202" y="7792"/>
                        <a:pt x="-297" y="8839"/>
                        <a:pt x="750"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71" name="Google Shape;1071;p122"/>
                <p:cNvSpPr/>
                <p:nvPr/>
              </p:nvSpPr>
              <p:spPr>
                <a:xfrm>
                  <a:off x="4572002" y="4968259"/>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0" y="9792"/>
                      </a:lnTo>
                      <a:cubicBezTo>
                        <a:pt x="29613" y="9125"/>
                        <a:pt x="29708" y="8077"/>
                        <a:pt x="28470" y="7506"/>
                      </a:cubicBezTo>
                      <a:lnTo>
                        <a:pt x="16193" y="457"/>
                      </a:lnTo>
                      <a:cubicBezTo>
                        <a:pt x="14997" y="-152"/>
                        <a:pt x="13581" y="-152"/>
                        <a:pt x="12385" y="457"/>
                      </a:cubicBezTo>
                      <a:lnTo>
                        <a:pt x="679" y="7220"/>
                      </a:lnTo>
                      <a:cubicBezTo>
                        <a:pt x="-178" y="779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72" name="Google Shape;1072;p122"/>
                <p:cNvSpPr/>
                <p:nvPr/>
              </p:nvSpPr>
              <p:spPr>
                <a:xfrm>
                  <a:off x="4554738" y="4958162"/>
                  <a:ext cx="29341" cy="17011"/>
                </a:xfrm>
                <a:custGeom>
                  <a:avLst/>
                  <a:gdLst/>
                  <a:ahLst/>
                  <a:cxnLst/>
                  <a:rect l="l" t="t" r="r" b="b"/>
                  <a:pathLst>
                    <a:path w="29341" h="17011" extrusionOk="0">
                      <a:moveTo>
                        <a:pt x="716" y="9506"/>
                      </a:moveTo>
                      <a:lnTo>
                        <a:pt x="12898" y="16554"/>
                      </a:lnTo>
                      <a:cubicBezTo>
                        <a:pt x="14127" y="17164"/>
                        <a:pt x="15572" y="17164"/>
                        <a:pt x="16801" y="16554"/>
                      </a:cubicBezTo>
                      <a:lnTo>
                        <a:pt x="28412" y="9792"/>
                      </a:lnTo>
                      <a:cubicBezTo>
                        <a:pt x="29554" y="9125"/>
                        <a:pt x="29745" y="8172"/>
                        <a:pt x="28412" y="7506"/>
                      </a:cubicBezTo>
                      <a:lnTo>
                        <a:pt x="16230" y="457"/>
                      </a:lnTo>
                      <a:cubicBezTo>
                        <a:pt x="15001" y="-152"/>
                        <a:pt x="13556" y="-152"/>
                        <a:pt x="12327" y="457"/>
                      </a:cubicBezTo>
                      <a:lnTo>
                        <a:pt x="716" y="7220"/>
                      </a:lnTo>
                      <a:cubicBezTo>
                        <a:pt x="-141" y="7982"/>
                        <a:pt x="-331" y="8935"/>
                        <a:pt x="716"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73" name="Google Shape;1073;p122"/>
                <p:cNvSpPr/>
                <p:nvPr/>
              </p:nvSpPr>
              <p:spPr>
                <a:xfrm>
                  <a:off x="4537453" y="4948351"/>
                  <a:ext cx="29363" cy="16916"/>
                </a:xfrm>
                <a:custGeom>
                  <a:avLst/>
                  <a:gdLst/>
                  <a:ahLst/>
                  <a:cxnLst/>
                  <a:rect l="l" t="t" r="r" b="b"/>
                  <a:pathLst>
                    <a:path w="29363" h="16916" extrusionOk="0">
                      <a:moveTo>
                        <a:pt x="679" y="9411"/>
                      </a:moveTo>
                      <a:lnTo>
                        <a:pt x="12957" y="16459"/>
                      </a:lnTo>
                      <a:cubicBezTo>
                        <a:pt x="14185" y="17069"/>
                        <a:pt x="15630" y="17069"/>
                        <a:pt x="16859" y="16459"/>
                      </a:cubicBezTo>
                      <a:lnTo>
                        <a:pt x="28471" y="9696"/>
                      </a:lnTo>
                      <a:cubicBezTo>
                        <a:pt x="29613" y="9030"/>
                        <a:pt x="29708" y="8077"/>
                        <a:pt x="28471" y="7506"/>
                      </a:cubicBezTo>
                      <a:lnTo>
                        <a:pt x="16288" y="457"/>
                      </a:lnTo>
                      <a:cubicBezTo>
                        <a:pt x="15059" y="-152"/>
                        <a:pt x="13614" y="-152"/>
                        <a:pt x="12385" y="457"/>
                      </a:cubicBezTo>
                      <a:lnTo>
                        <a:pt x="679" y="7220"/>
                      </a:lnTo>
                      <a:cubicBezTo>
                        <a:pt x="-178" y="7791"/>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74" name="Google Shape;1074;p122"/>
                <p:cNvSpPr/>
                <p:nvPr/>
              </p:nvSpPr>
              <p:spPr>
                <a:xfrm>
                  <a:off x="4520202" y="4938350"/>
                  <a:ext cx="29291" cy="16916"/>
                </a:xfrm>
                <a:custGeom>
                  <a:avLst/>
                  <a:gdLst/>
                  <a:ahLst/>
                  <a:cxnLst/>
                  <a:rect l="l" t="t" r="r" b="b"/>
                  <a:pathLst>
                    <a:path w="29291" h="16916" extrusionOk="0">
                      <a:moveTo>
                        <a:pt x="607" y="9411"/>
                      </a:moveTo>
                      <a:lnTo>
                        <a:pt x="12790" y="16459"/>
                      </a:lnTo>
                      <a:cubicBezTo>
                        <a:pt x="14019" y="17069"/>
                        <a:pt x="15464" y="17069"/>
                        <a:pt x="16692" y="16459"/>
                      </a:cubicBezTo>
                      <a:lnTo>
                        <a:pt x="28399" y="9791"/>
                      </a:lnTo>
                      <a:cubicBezTo>
                        <a:pt x="29541" y="9125"/>
                        <a:pt x="29636" y="8077"/>
                        <a:pt x="28399" y="7506"/>
                      </a:cubicBezTo>
                      <a:lnTo>
                        <a:pt x="16121" y="457"/>
                      </a:lnTo>
                      <a:cubicBezTo>
                        <a:pt x="14893" y="-152"/>
                        <a:pt x="13448" y="-152"/>
                        <a:pt x="12219" y="457"/>
                      </a:cubicBezTo>
                      <a:lnTo>
                        <a:pt x="607" y="7124"/>
                      </a:lnTo>
                      <a:cubicBezTo>
                        <a:pt x="-154" y="7791"/>
                        <a:pt x="-249" y="8839"/>
                        <a:pt x="607"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75" name="Google Shape;1075;p122"/>
                <p:cNvSpPr/>
                <p:nvPr/>
              </p:nvSpPr>
              <p:spPr>
                <a:xfrm>
                  <a:off x="4502927" y="4928253"/>
                  <a:ext cx="29376" cy="17011"/>
                </a:xfrm>
                <a:custGeom>
                  <a:avLst/>
                  <a:gdLst/>
                  <a:ahLst/>
                  <a:cxnLst/>
                  <a:rect l="l" t="t" r="r" b="b"/>
                  <a:pathLst>
                    <a:path w="29376" h="17011" extrusionOk="0">
                      <a:moveTo>
                        <a:pt x="750" y="9506"/>
                      </a:moveTo>
                      <a:lnTo>
                        <a:pt x="12933" y="16555"/>
                      </a:lnTo>
                      <a:cubicBezTo>
                        <a:pt x="14161" y="17164"/>
                        <a:pt x="15606" y="17164"/>
                        <a:pt x="16835" y="16555"/>
                      </a:cubicBezTo>
                      <a:lnTo>
                        <a:pt x="28447" y="9792"/>
                      </a:lnTo>
                      <a:cubicBezTo>
                        <a:pt x="29589" y="9125"/>
                        <a:pt x="29779" y="8077"/>
                        <a:pt x="28447" y="7506"/>
                      </a:cubicBezTo>
                      <a:lnTo>
                        <a:pt x="16264" y="457"/>
                      </a:lnTo>
                      <a:cubicBezTo>
                        <a:pt x="15035" y="-152"/>
                        <a:pt x="13590" y="-152"/>
                        <a:pt x="12362" y="457"/>
                      </a:cubicBezTo>
                      <a:lnTo>
                        <a:pt x="750" y="7220"/>
                      </a:lnTo>
                      <a:cubicBezTo>
                        <a:pt x="-202" y="7982"/>
                        <a:pt x="-297" y="8934"/>
                        <a:pt x="750"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76" name="Google Shape;1076;p122"/>
                <p:cNvSpPr/>
                <p:nvPr/>
              </p:nvSpPr>
              <p:spPr>
                <a:xfrm>
                  <a:off x="4464204" y="4906060"/>
                  <a:ext cx="50834" cy="28917"/>
                </a:xfrm>
                <a:custGeom>
                  <a:avLst/>
                  <a:gdLst/>
                  <a:ahLst/>
                  <a:cxnLst/>
                  <a:rect l="l" t="t" r="r" b="b"/>
                  <a:pathLst>
                    <a:path w="50834" h="28917" extrusionOk="0">
                      <a:moveTo>
                        <a:pt x="830" y="9411"/>
                      </a:moveTo>
                      <a:lnTo>
                        <a:pt x="34428" y="28461"/>
                      </a:lnTo>
                      <a:cubicBezTo>
                        <a:pt x="35624" y="29070"/>
                        <a:pt x="37040" y="29070"/>
                        <a:pt x="38235" y="28461"/>
                      </a:cubicBezTo>
                      <a:lnTo>
                        <a:pt x="49942" y="21698"/>
                      </a:lnTo>
                      <a:cubicBezTo>
                        <a:pt x="51084" y="21031"/>
                        <a:pt x="51179" y="20079"/>
                        <a:pt x="49942" y="19507"/>
                      </a:cubicBezTo>
                      <a:lnTo>
                        <a:pt x="16344" y="457"/>
                      </a:lnTo>
                      <a:cubicBezTo>
                        <a:pt x="15116" y="-152"/>
                        <a:pt x="13671" y="-152"/>
                        <a:pt x="12442" y="457"/>
                      </a:cubicBezTo>
                      <a:lnTo>
                        <a:pt x="830" y="7125"/>
                      </a:lnTo>
                      <a:cubicBezTo>
                        <a:pt x="-26" y="7792"/>
                        <a:pt x="-502" y="8839"/>
                        <a:pt x="830"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77" name="Google Shape;1077;p122"/>
                <p:cNvSpPr/>
                <p:nvPr/>
              </p:nvSpPr>
              <p:spPr>
                <a:xfrm>
                  <a:off x="4692687" y="5037982"/>
                  <a:ext cx="33968" cy="19459"/>
                </a:xfrm>
                <a:custGeom>
                  <a:avLst/>
                  <a:gdLst/>
                  <a:ahLst/>
                  <a:cxnLst/>
                  <a:rect l="l" t="t" r="r" b="b"/>
                  <a:pathLst>
                    <a:path w="33968" h="19459" extrusionOk="0">
                      <a:moveTo>
                        <a:pt x="870" y="9506"/>
                      </a:moveTo>
                      <a:lnTo>
                        <a:pt x="17526" y="19031"/>
                      </a:lnTo>
                      <a:cubicBezTo>
                        <a:pt x="18764" y="19603"/>
                        <a:pt x="20190" y="19603"/>
                        <a:pt x="21428" y="19031"/>
                      </a:cubicBezTo>
                      <a:lnTo>
                        <a:pt x="33040" y="12268"/>
                      </a:lnTo>
                      <a:cubicBezTo>
                        <a:pt x="34182" y="11602"/>
                        <a:pt x="34372" y="10554"/>
                        <a:pt x="33040" y="9982"/>
                      </a:cubicBezTo>
                      <a:lnTo>
                        <a:pt x="16384" y="457"/>
                      </a:lnTo>
                      <a:cubicBezTo>
                        <a:pt x="15155" y="-152"/>
                        <a:pt x="13710" y="-152"/>
                        <a:pt x="12481" y="457"/>
                      </a:cubicBezTo>
                      <a:lnTo>
                        <a:pt x="870" y="7220"/>
                      </a:lnTo>
                      <a:cubicBezTo>
                        <a:pt x="13" y="7982"/>
                        <a:pt x="-558" y="8934"/>
                        <a:pt x="870"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1078" name="Google Shape;1078;p122"/>
              <p:cNvGrpSpPr/>
              <p:nvPr/>
            </p:nvGrpSpPr>
            <p:grpSpPr>
              <a:xfrm>
                <a:off x="4543079" y="4626313"/>
                <a:ext cx="286486" cy="386884"/>
                <a:chOff x="4543079" y="4626313"/>
                <a:chExt cx="286486" cy="386884"/>
              </a:xfrm>
            </p:grpSpPr>
            <p:grpSp>
              <p:nvGrpSpPr>
                <p:cNvPr id="1079" name="Google Shape;1079;p122"/>
                <p:cNvGrpSpPr/>
                <p:nvPr/>
              </p:nvGrpSpPr>
              <p:grpSpPr>
                <a:xfrm>
                  <a:off x="4543079" y="4626313"/>
                  <a:ext cx="286486" cy="386884"/>
                  <a:chOff x="4543079" y="4626313"/>
                  <a:chExt cx="286486" cy="386884"/>
                </a:xfrm>
              </p:grpSpPr>
              <p:sp>
                <p:nvSpPr>
                  <p:cNvPr id="1080" name="Google Shape;1080;p122"/>
                  <p:cNvSpPr/>
                  <p:nvPr/>
                </p:nvSpPr>
                <p:spPr>
                  <a:xfrm>
                    <a:off x="4543081" y="4626313"/>
                    <a:ext cx="286484" cy="386884"/>
                  </a:xfrm>
                  <a:custGeom>
                    <a:avLst/>
                    <a:gdLst/>
                    <a:ahLst/>
                    <a:cxnLst/>
                    <a:rect l="l" t="t" r="r" b="b"/>
                    <a:pathLst>
                      <a:path w="286484" h="386884" extrusionOk="0">
                        <a:moveTo>
                          <a:pt x="277062" y="386884"/>
                        </a:moveTo>
                        <a:lnTo>
                          <a:pt x="277062" y="386884"/>
                        </a:lnTo>
                        <a:lnTo>
                          <a:pt x="0" y="226674"/>
                        </a:lnTo>
                        <a:lnTo>
                          <a:pt x="0" y="8646"/>
                        </a:lnTo>
                        <a:lnTo>
                          <a:pt x="2094" y="3693"/>
                        </a:lnTo>
                        <a:lnTo>
                          <a:pt x="4378" y="2550"/>
                        </a:lnTo>
                        <a:lnTo>
                          <a:pt x="4378" y="2550"/>
                        </a:lnTo>
                        <a:cubicBezTo>
                          <a:pt x="10268" y="-850"/>
                          <a:pt x="17524" y="-850"/>
                          <a:pt x="23414" y="2550"/>
                        </a:cubicBezTo>
                        <a:lnTo>
                          <a:pt x="276967" y="149140"/>
                        </a:lnTo>
                        <a:cubicBezTo>
                          <a:pt x="282880" y="152559"/>
                          <a:pt x="286511" y="158884"/>
                          <a:pt x="286485" y="165714"/>
                        </a:cubicBezTo>
                        <a:lnTo>
                          <a:pt x="286485" y="370310"/>
                        </a:lnTo>
                        <a:cubicBezTo>
                          <a:pt x="284867" y="380883"/>
                          <a:pt x="282963" y="383836"/>
                          <a:pt x="277062" y="386884"/>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81" name="Google Shape;1081;p122"/>
                  <p:cNvSpPr/>
                  <p:nvPr/>
                </p:nvSpPr>
                <p:spPr>
                  <a:xfrm>
                    <a:off x="4543081" y="4626313"/>
                    <a:ext cx="284295" cy="175524"/>
                  </a:xfrm>
                  <a:custGeom>
                    <a:avLst/>
                    <a:gdLst/>
                    <a:ahLst/>
                    <a:cxnLst/>
                    <a:rect l="l" t="t" r="r" b="b"/>
                    <a:pathLst>
                      <a:path w="284295" h="175524" extrusionOk="0">
                        <a:moveTo>
                          <a:pt x="251650" y="175524"/>
                        </a:moveTo>
                        <a:lnTo>
                          <a:pt x="0" y="15885"/>
                        </a:lnTo>
                        <a:lnTo>
                          <a:pt x="0" y="8646"/>
                        </a:lnTo>
                        <a:lnTo>
                          <a:pt x="2094" y="3693"/>
                        </a:lnTo>
                        <a:lnTo>
                          <a:pt x="4378" y="2550"/>
                        </a:lnTo>
                        <a:cubicBezTo>
                          <a:pt x="10268" y="-850"/>
                          <a:pt x="17524" y="-850"/>
                          <a:pt x="23414" y="2550"/>
                        </a:cubicBezTo>
                        <a:lnTo>
                          <a:pt x="276967" y="149140"/>
                        </a:lnTo>
                        <a:cubicBezTo>
                          <a:pt x="280042" y="150940"/>
                          <a:pt x="282574" y="153540"/>
                          <a:pt x="284296" y="156665"/>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82" name="Google Shape;1082;p122"/>
                  <p:cNvSpPr/>
                  <p:nvPr/>
                </p:nvSpPr>
                <p:spPr>
                  <a:xfrm>
                    <a:off x="4543079" y="4629510"/>
                    <a:ext cx="277444" cy="383687"/>
                  </a:xfrm>
                  <a:custGeom>
                    <a:avLst/>
                    <a:gdLst/>
                    <a:ahLst/>
                    <a:cxnLst/>
                    <a:rect l="l" t="t" r="r" b="b"/>
                    <a:pathLst>
                      <a:path w="277444" h="383687" extrusionOk="0">
                        <a:moveTo>
                          <a:pt x="6283" y="497"/>
                        </a:moveTo>
                        <a:lnTo>
                          <a:pt x="272781" y="154230"/>
                        </a:lnTo>
                        <a:cubicBezTo>
                          <a:pt x="275643" y="155926"/>
                          <a:pt x="277410" y="159002"/>
                          <a:pt x="277445" y="162326"/>
                        </a:cubicBezTo>
                        <a:lnTo>
                          <a:pt x="277445" y="383688"/>
                        </a:lnTo>
                        <a:lnTo>
                          <a:pt x="2" y="223477"/>
                        </a:lnTo>
                        <a:lnTo>
                          <a:pt x="2" y="4402"/>
                        </a:lnTo>
                        <a:cubicBezTo>
                          <a:pt x="-62" y="2040"/>
                          <a:pt x="1803" y="68"/>
                          <a:pt x="4167" y="1"/>
                        </a:cubicBezTo>
                        <a:cubicBezTo>
                          <a:pt x="4904" y="-17"/>
                          <a:pt x="5632" y="154"/>
                          <a:pt x="6283" y="497"/>
                        </a:cubicBezTo>
                        <a:close/>
                      </a:path>
                    </a:pathLst>
                  </a:custGeom>
                  <a:solidFill>
                    <a:srgbClr val="DCEE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83" name="Google Shape;1083;p122"/>
                  <p:cNvSpPr/>
                  <p:nvPr/>
                </p:nvSpPr>
                <p:spPr>
                  <a:xfrm>
                    <a:off x="4543079" y="4629510"/>
                    <a:ext cx="277444" cy="383687"/>
                  </a:xfrm>
                  <a:custGeom>
                    <a:avLst/>
                    <a:gdLst/>
                    <a:ahLst/>
                    <a:cxnLst/>
                    <a:rect l="l" t="t" r="r" b="b"/>
                    <a:pathLst>
                      <a:path w="277444" h="383687" extrusionOk="0">
                        <a:moveTo>
                          <a:pt x="6283" y="497"/>
                        </a:moveTo>
                        <a:lnTo>
                          <a:pt x="272781" y="154230"/>
                        </a:lnTo>
                        <a:cubicBezTo>
                          <a:pt x="275643" y="155926"/>
                          <a:pt x="277410" y="159002"/>
                          <a:pt x="277445" y="162326"/>
                        </a:cubicBezTo>
                        <a:lnTo>
                          <a:pt x="277445" y="383688"/>
                        </a:lnTo>
                        <a:lnTo>
                          <a:pt x="2" y="223477"/>
                        </a:lnTo>
                        <a:lnTo>
                          <a:pt x="2" y="4402"/>
                        </a:lnTo>
                        <a:cubicBezTo>
                          <a:pt x="-62" y="2040"/>
                          <a:pt x="1803" y="68"/>
                          <a:pt x="4167" y="1"/>
                        </a:cubicBezTo>
                        <a:cubicBezTo>
                          <a:pt x="4904" y="-17"/>
                          <a:pt x="5632" y="154"/>
                          <a:pt x="6283" y="497"/>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84" name="Google Shape;1084;p122"/>
                  <p:cNvSpPr/>
                  <p:nvPr/>
                </p:nvSpPr>
                <p:spPr>
                  <a:xfrm>
                    <a:off x="4543081" y="4845081"/>
                    <a:ext cx="277062" cy="168020"/>
                  </a:xfrm>
                  <a:custGeom>
                    <a:avLst/>
                    <a:gdLst/>
                    <a:ahLst/>
                    <a:cxnLst/>
                    <a:rect l="l" t="t" r="r" b="b"/>
                    <a:pathLst>
                      <a:path w="277062" h="168020" extrusionOk="0">
                        <a:moveTo>
                          <a:pt x="277062" y="168021"/>
                        </a:moveTo>
                        <a:lnTo>
                          <a:pt x="277062" y="160210"/>
                        </a:lnTo>
                        <a:lnTo>
                          <a:pt x="0" y="0"/>
                        </a:lnTo>
                        <a:lnTo>
                          <a:pt x="0" y="7906"/>
                        </a:lnTo>
                        <a:lnTo>
                          <a:pt x="277062" y="168021"/>
                        </a:lnTo>
                        <a:close/>
                      </a:path>
                    </a:pathLst>
                  </a:custGeom>
                  <a:solidFill>
                    <a:srgbClr val="DBDBDB"/>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1085" name="Google Shape;1085;p122"/>
                <p:cNvSpPr/>
                <p:nvPr/>
              </p:nvSpPr>
              <p:spPr>
                <a:xfrm>
                  <a:off x="4550219" y="4641437"/>
                  <a:ext cx="3426" cy="199929"/>
                </a:xfrm>
                <a:custGeom>
                  <a:avLst/>
                  <a:gdLst/>
                  <a:ahLst/>
                  <a:cxnLst/>
                  <a:rect l="l" t="t" r="r" b="b"/>
                  <a:pathLst>
                    <a:path w="3426" h="199929" extrusionOk="0">
                      <a:moveTo>
                        <a:pt x="0" y="199930"/>
                      </a:moveTo>
                      <a:lnTo>
                        <a:pt x="0" y="0"/>
                      </a:lnTo>
                      <a:lnTo>
                        <a:pt x="3426" y="2000"/>
                      </a:lnTo>
                      <a:lnTo>
                        <a:pt x="3426" y="198310"/>
                      </a:lnTo>
                      <a:lnTo>
                        <a:pt x="0" y="199930"/>
                      </a:lnTo>
                      <a:close/>
                    </a:path>
                  </a:pathLst>
                </a:custGeom>
                <a:solidFill>
                  <a:srgbClr val="1E377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86" name="Google Shape;1086;p122"/>
                <p:cNvSpPr/>
                <p:nvPr/>
              </p:nvSpPr>
              <p:spPr>
                <a:xfrm>
                  <a:off x="4553645" y="4643437"/>
                  <a:ext cx="257645" cy="344805"/>
                </a:xfrm>
                <a:custGeom>
                  <a:avLst/>
                  <a:gdLst/>
                  <a:ahLst/>
                  <a:cxnLst/>
                  <a:rect l="l" t="t" r="r" b="b"/>
                  <a:pathLst>
                    <a:path w="257645" h="344805" extrusionOk="0">
                      <a:moveTo>
                        <a:pt x="0" y="0"/>
                      </a:moveTo>
                      <a:lnTo>
                        <a:pt x="0" y="196310"/>
                      </a:lnTo>
                      <a:lnTo>
                        <a:pt x="257646" y="344805"/>
                      </a:lnTo>
                      <a:lnTo>
                        <a:pt x="257646" y="148876"/>
                      </a:lnTo>
                      <a:lnTo>
                        <a:pt x="0" y="0"/>
                      </a:ln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87" name="Google Shape;1087;p122"/>
                <p:cNvSpPr/>
                <p:nvPr/>
              </p:nvSpPr>
              <p:spPr>
                <a:xfrm>
                  <a:off x="4550219" y="4839747"/>
                  <a:ext cx="261072" cy="152400"/>
                </a:xfrm>
                <a:custGeom>
                  <a:avLst/>
                  <a:gdLst/>
                  <a:ahLst/>
                  <a:cxnLst/>
                  <a:rect l="l" t="t" r="r" b="b"/>
                  <a:pathLst>
                    <a:path w="261072" h="152400" extrusionOk="0">
                      <a:moveTo>
                        <a:pt x="0" y="1619"/>
                      </a:moveTo>
                      <a:lnTo>
                        <a:pt x="261072" y="152400"/>
                      </a:lnTo>
                      <a:lnTo>
                        <a:pt x="261072" y="148495"/>
                      </a:lnTo>
                      <a:lnTo>
                        <a:pt x="3426" y="0"/>
                      </a:lnTo>
                      <a:lnTo>
                        <a:pt x="0" y="1619"/>
                      </a:lnTo>
                      <a:close/>
                    </a:path>
                  </a:pathLst>
                </a:custGeom>
                <a:solidFill>
                  <a:srgbClr val="031F6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sp>
          <p:nvSpPr>
            <p:cNvPr id="1088" name="Google Shape;1088;p122"/>
            <p:cNvSpPr/>
            <p:nvPr/>
          </p:nvSpPr>
          <p:spPr>
            <a:xfrm>
              <a:off x="2723181" y="3858886"/>
              <a:ext cx="360479" cy="597446"/>
            </a:xfrm>
            <a:custGeom>
              <a:avLst/>
              <a:gdLst/>
              <a:ahLst/>
              <a:cxnLst/>
              <a:rect l="l" t="t" r="r" b="b"/>
              <a:pathLst>
                <a:path w="360479" h="597446" extrusionOk="0">
                  <a:moveTo>
                    <a:pt x="124331" y="5750"/>
                  </a:moveTo>
                  <a:cubicBezTo>
                    <a:pt x="117764" y="22133"/>
                    <a:pt x="134515" y="42326"/>
                    <a:pt x="179153" y="56327"/>
                  </a:cubicBezTo>
                  <a:cubicBezTo>
                    <a:pt x="223792" y="70329"/>
                    <a:pt x="227884" y="52327"/>
                    <a:pt x="227884" y="52327"/>
                  </a:cubicBezTo>
                  <a:cubicBezTo>
                    <a:pt x="257639" y="65662"/>
                    <a:pt x="286647" y="80607"/>
                    <a:pt x="314781" y="97094"/>
                  </a:cubicBezTo>
                  <a:cubicBezTo>
                    <a:pt x="341526" y="116144"/>
                    <a:pt x="353424" y="170151"/>
                    <a:pt x="357040" y="261782"/>
                  </a:cubicBezTo>
                  <a:cubicBezTo>
                    <a:pt x="361228" y="367890"/>
                    <a:pt x="361609" y="525243"/>
                    <a:pt x="358087" y="552389"/>
                  </a:cubicBezTo>
                  <a:cubicBezTo>
                    <a:pt x="358087" y="552389"/>
                    <a:pt x="307929" y="602300"/>
                    <a:pt x="243874" y="597062"/>
                  </a:cubicBezTo>
                  <a:cubicBezTo>
                    <a:pt x="179820" y="591823"/>
                    <a:pt x="71793" y="534863"/>
                    <a:pt x="45619" y="491144"/>
                  </a:cubicBezTo>
                  <a:cubicBezTo>
                    <a:pt x="46285" y="398180"/>
                    <a:pt x="57231" y="383035"/>
                    <a:pt x="42193" y="329219"/>
                  </a:cubicBezTo>
                  <a:cubicBezTo>
                    <a:pt x="7738" y="206632"/>
                    <a:pt x="-10441" y="156340"/>
                    <a:pt x="6311" y="74901"/>
                  </a:cubicBezTo>
                  <a:cubicBezTo>
                    <a:pt x="20111" y="7750"/>
                    <a:pt x="39432" y="-632"/>
                    <a:pt x="65987" y="35"/>
                  </a:cubicBezTo>
                  <a:cubicBezTo>
                    <a:pt x="85522" y="901"/>
                    <a:pt x="104997" y="2816"/>
                    <a:pt x="124331" y="575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89" name="Google Shape;1089;p122"/>
            <p:cNvSpPr/>
            <p:nvPr/>
          </p:nvSpPr>
          <p:spPr>
            <a:xfrm>
              <a:off x="2983060" y="3959444"/>
              <a:ext cx="457273" cy="356362"/>
            </a:xfrm>
            <a:custGeom>
              <a:avLst/>
              <a:gdLst/>
              <a:ahLst/>
              <a:cxnLst/>
              <a:rect l="l" t="t" r="r" b="b"/>
              <a:pathLst>
                <a:path w="457273" h="356362" extrusionOk="0">
                  <a:moveTo>
                    <a:pt x="202618" y="274952"/>
                  </a:moveTo>
                  <a:cubicBezTo>
                    <a:pt x="150080" y="288192"/>
                    <a:pt x="137707" y="255045"/>
                    <a:pt x="130759" y="227327"/>
                  </a:cubicBezTo>
                  <a:cubicBezTo>
                    <a:pt x="114388" y="160938"/>
                    <a:pt x="104870" y="100931"/>
                    <a:pt x="92497" y="62831"/>
                  </a:cubicBezTo>
                  <a:cubicBezTo>
                    <a:pt x="77840" y="18254"/>
                    <a:pt x="62421" y="11110"/>
                    <a:pt x="40721" y="2442"/>
                  </a:cubicBezTo>
                  <a:cubicBezTo>
                    <a:pt x="15308" y="-7750"/>
                    <a:pt x="-6868" y="13777"/>
                    <a:pt x="1983" y="70450"/>
                  </a:cubicBezTo>
                  <a:cubicBezTo>
                    <a:pt x="11977" y="137602"/>
                    <a:pt x="25112" y="184750"/>
                    <a:pt x="50143" y="264094"/>
                  </a:cubicBezTo>
                  <a:cubicBezTo>
                    <a:pt x="56711" y="284858"/>
                    <a:pt x="71368" y="321720"/>
                    <a:pt x="93354" y="339532"/>
                  </a:cubicBezTo>
                  <a:cubicBezTo>
                    <a:pt x="120575" y="361439"/>
                    <a:pt x="161406" y="360487"/>
                    <a:pt x="223367" y="345152"/>
                  </a:cubicBezTo>
                  <a:cubicBezTo>
                    <a:pt x="249731" y="338579"/>
                    <a:pt x="278665" y="322768"/>
                    <a:pt x="328062" y="299432"/>
                  </a:cubicBezTo>
                  <a:cubicBezTo>
                    <a:pt x="341482" y="293240"/>
                    <a:pt x="351952" y="289049"/>
                    <a:pt x="377650" y="277048"/>
                  </a:cubicBezTo>
                  <a:cubicBezTo>
                    <a:pt x="403454" y="265427"/>
                    <a:pt x="426079" y="247749"/>
                    <a:pt x="443608" y="225517"/>
                  </a:cubicBezTo>
                  <a:cubicBezTo>
                    <a:pt x="457123" y="205991"/>
                    <a:pt x="458931" y="196942"/>
                    <a:pt x="456171" y="192371"/>
                  </a:cubicBezTo>
                  <a:cubicBezTo>
                    <a:pt x="453411" y="187799"/>
                    <a:pt x="446654" y="187989"/>
                    <a:pt x="439420" y="196181"/>
                  </a:cubicBezTo>
                  <a:cubicBezTo>
                    <a:pt x="428946" y="210097"/>
                    <a:pt x="416049" y="222003"/>
                    <a:pt x="401349" y="231328"/>
                  </a:cubicBezTo>
                  <a:cubicBezTo>
                    <a:pt x="401349" y="231328"/>
                    <a:pt x="417910" y="214088"/>
                    <a:pt x="426952" y="202753"/>
                  </a:cubicBezTo>
                  <a:cubicBezTo>
                    <a:pt x="435249" y="193018"/>
                    <a:pt x="442167" y="182179"/>
                    <a:pt x="447510" y="170558"/>
                  </a:cubicBezTo>
                  <a:cubicBezTo>
                    <a:pt x="452269" y="159224"/>
                    <a:pt x="442466" y="143698"/>
                    <a:pt x="435042" y="151508"/>
                  </a:cubicBezTo>
                  <a:cubicBezTo>
                    <a:pt x="427618" y="159319"/>
                    <a:pt x="424001" y="167987"/>
                    <a:pt x="410391" y="184274"/>
                  </a:cubicBezTo>
                  <a:cubicBezTo>
                    <a:pt x="403232" y="192971"/>
                    <a:pt x="395051" y="200781"/>
                    <a:pt x="386025" y="207515"/>
                  </a:cubicBezTo>
                  <a:cubicBezTo>
                    <a:pt x="394480" y="196114"/>
                    <a:pt x="401992" y="184036"/>
                    <a:pt x="408487" y="171416"/>
                  </a:cubicBezTo>
                  <a:cubicBezTo>
                    <a:pt x="414319" y="161509"/>
                    <a:pt x="417162" y="150137"/>
                    <a:pt x="416673" y="138649"/>
                  </a:cubicBezTo>
                  <a:cubicBezTo>
                    <a:pt x="416673" y="132744"/>
                    <a:pt x="407916" y="125696"/>
                    <a:pt x="400016" y="136935"/>
                  </a:cubicBezTo>
                  <a:cubicBezTo>
                    <a:pt x="392117" y="148174"/>
                    <a:pt x="388310" y="162938"/>
                    <a:pt x="371463" y="180179"/>
                  </a:cubicBezTo>
                  <a:cubicBezTo>
                    <a:pt x="359471" y="192656"/>
                    <a:pt x="349287" y="199800"/>
                    <a:pt x="348906" y="196371"/>
                  </a:cubicBezTo>
                  <a:cubicBezTo>
                    <a:pt x="348525" y="192942"/>
                    <a:pt x="356235" y="185989"/>
                    <a:pt x="360518" y="171511"/>
                  </a:cubicBezTo>
                  <a:cubicBezTo>
                    <a:pt x="364801" y="157033"/>
                    <a:pt x="360518" y="141602"/>
                    <a:pt x="352428" y="139888"/>
                  </a:cubicBezTo>
                  <a:cubicBezTo>
                    <a:pt x="344338" y="138173"/>
                    <a:pt x="345956" y="138649"/>
                    <a:pt x="339579" y="152270"/>
                  </a:cubicBezTo>
                  <a:cubicBezTo>
                    <a:pt x="333202" y="165891"/>
                    <a:pt x="323779" y="176178"/>
                    <a:pt x="315879" y="196181"/>
                  </a:cubicBezTo>
                  <a:cubicBezTo>
                    <a:pt x="311874" y="210192"/>
                    <a:pt x="304450" y="222993"/>
                    <a:pt x="294274" y="233423"/>
                  </a:cubicBezTo>
                  <a:cubicBezTo>
                    <a:pt x="281330" y="247139"/>
                    <a:pt x="252681" y="262856"/>
                    <a:pt x="202618" y="274952"/>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90" name="Google Shape;1090;p122"/>
            <p:cNvSpPr/>
            <p:nvPr/>
          </p:nvSpPr>
          <p:spPr>
            <a:xfrm>
              <a:off x="2966834" y="3952080"/>
              <a:ext cx="139371" cy="203905"/>
            </a:xfrm>
            <a:custGeom>
              <a:avLst/>
              <a:gdLst/>
              <a:ahLst/>
              <a:cxnLst/>
              <a:rect l="l" t="t" r="r" b="b"/>
              <a:pathLst>
                <a:path w="139371" h="203905" extrusionOk="0">
                  <a:moveTo>
                    <a:pt x="37531" y="948"/>
                  </a:moveTo>
                  <a:cubicBezTo>
                    <a:pt x="72652" y="-4291"/>
                    <a:pt x="97493" y="11521"/>
                    <a:pt x="113007" y="64861"/>
                  </a:cubicBezTo>
                  <a:cubicBezTo>
                    <a:pt x="128521" y="118201"/>
                    <a:pt x="139371" y="161921"/>
                    <a:pt x="139371" y="161921"/>
                  </a:cubicBezTo>
                  <a:cubicBezTo>
                    <a:pt x="125444" y="182018"/>
                    <a:pt x="104367" y="196020"/>
                    <a:pt x="80456" y="201068"/>
                  </a:cubicBezTo>
                  <a:cubicBezTo>
                    <a:pt x="38483" y="211165"/>
                    <a:pt x="23350" y="191067"/>
                    <a:pt x="23350" y="191067"/>
                  </a:cubicBezTo>
                  <a:cubicBezTo>
                    <a:pt x="23350" y="191067"/>
                    <a:pt x="11643" y="135251"/>
                    <a:pt x="4314" y="97246"/>
                  </a:cubicBezTo>
                  <a:cubicBezTo>
                    <a:pt x="-3015" y="59241"/>
                    <a:pt x="-5965" y="7330"/>
                    <a:pt x="37531" y="948"/>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91" name="Google Shape;1091;p122"/>
            <p:cNvSpPr/>
            <p:nvPr/>
          </p:nvSpPr>
          <p:spPr>
            <a:xfrm>
              <a:off x="2806828" y="3576743"/>
              <a:ext cx="227254" cy="250802"/>
            </a:xfrm>
            <a:custGeom>
              <a:avLst/>
              <a:gdLst/>
              <a:ahLst/>
              <a:cxnLst/>
              <a:rect l="l" t="t" r="r" b="b"/>
              <a:pathLst>
                <a:path w="227254" h="250802" extrusionOk="0">
                  <a:moveTo>
                    <a:pt x="214479" y="103393"/>
                  </a:moveTo>
                  <a:cubicBezTo>
                    <a:pt x="214479" y="103393"/>
                    <a:pt x="269967" y="18907"/>
                    <a:pt x="149663" y="1762"/>
                  </a:cubicBezTo>
                  <a:cubicBezTo>
                    <a:pt x="62861" y="-10716"/>
                    <a:pt x="6896" y="45100"/>
                    <a:pt x="710" y="105679"/>
                  </a:cubicBezTo>
                  <a:cubicBezTo>
                    <a:pt x="-5477" y="163496"/>
                    <a:pt x="30119" y="223599"/>
                    <a:pt x="55817" y="247411"/>
                  </a:cubicBezTo>
                  <a:cubicBezTo>
                    <a:pt x="68381" y="251888"/>
                    <a:pt x="95316" y="254460"/>
                    <a:pt x="130817" y="238363"/>
                  </a:cubicBezTo>
                  <a:cubicBezTo>
                    <a:pt x="132258" y="222532"/>
                    <a:pt x="132799" y="206635"/>
                    <a:pt x="132435" y="190738"/>
                  </a:cubicBezTo>
                  <a:cubicBezTo>
                    <a:pt x="132435" y="190738"/>
                    <a:pt x="90748" y="101869"/>
                    <a:pt x="214479" y="103393"/>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92" name="Google Shape;1092;p122"/>
            <p:cNvSpPr/>
            <p:nvPr/>
          </p:nvSpPr>
          <p:spPr>
            <a:xfrm>
              <a:off x="3061186" y="4495381"/>
              <a:ext cx="201300" cy="278129"/>
            </a:xfrm>
            <a:custGeom>
              <a:avLst/>
              <a:gdLst/>
              <a:ahLst/>
              <a:cxnLst/>
              <a:rect l="l" t="t" r="r" b="b"/>
              <a:pathLst>
                <a:path w="201300" h="278129" extrusionOk="0">
                  <a:moveTo>
                    <a:pt x="201301" y="253746"/>
                  </a:moveTo>
                  <a:lnTo>
                    <a:pt x="201301" y="0"/>
                  </a:lnTo>
                  <a:lnTo>
                    <a:pt x="0" y="117634"/>
                  </a:lnTo>
                  <a:lnTo>
                    <a:pt x="77570" y="278130"/>
                  </a:lnTo>
                  <a:lnTo>
                    <a:pt x="201301" y="253746"/>
                  </a:lnTo>
                  <a:close/>
                </a:path>
              </a:pathLst>
            </a:custGeom>
            <a:solidFill>
              <a:srgbClr val="C4C7D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93" name="Google Shape;1093;p122"/>
            <p:cNvSpPr/>
            <p:nvPr/>
          </p:nvSpPr>
          <p:spPr>
            <a:xfrm>
              <a:off x="3130570" y="4465187"/>
              <a:ext cx="131916" cy="77057"/>
            </a:xfrm>
            <a:custGeom>
              <a:avLst/>
              <a:gdLst/>
              <a:ahLst/>
              <a:cxnLst/>
              <a:rect l="l" t="t" r="r" b="b"/>
              <a:pathLst>
                <a:path w="131916" h="77057" extrusionOk="0">
                  <a:moveTo>
                    <a:pt x="0" y="44863"/>
                  </a:moveTo>
                  <a:lnTo>
                    <a:pt x="77284" y="0"/>
                  </a:lnTo>
                  <a:lnTo>
                    <a:pt x="131916" y="31528"/>
                  </a:lnTo>
                  <a:lnTo>
                    <a:pt x="51777" y="77057"/>
                  </a:lnTo>
                  <a:lnTo>
                    <a:pt x="0" y="44863"/>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1094" name="Google Shape;1094;p122"/>
          <p:cNvSpPr txBox="1">
            <a:spLocks noGrp="1"/>
          </p:cNvSpPr>
          <p:nvPr>
            <p:ph type="ctrTitle" idx="4294967295"/>
          </p:nvPr>
        </p:nvSpPr>
        <p:spPr>
          <a:xfrm>
            <a:off x="685800" y="1202438"/>
            <a:ext cx="4343700" cy="8328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chemeClr val="accent2"/>
              </a:buClr>
              <a:buSzPts val="4800"/>
              <a:buFont typeface="Raleway SemiBold"/>
              <a:buNone/>
            </a:pPr>
            <a:r>
              <a:rPr lang="tr-TR" sz="7200" b="0" i="0" u="none" strike="noStrike" cap="none">
                <a:solidFill>
                  <a:srgbClr val="741B47"/>
                </a:solidFill>
                <a:latin typeface="Raleway SemiBold"/>
                <a:ea typeface="Raleway SemiBold"/>
                <a:cs typeface="Raleway SemiBold"/>
                <a:sym typeface="Raleway SemiBold"/>
              </a:rPr>
              <a:t>THANKS!</a:t>
            </a:r>
            <a:endParaRPr sz="7200" b="0" i="0" u="none" strike="noStrike" cap="none">
              <a:solidFill>
                <a:srgbClr val="741B47"/>
              </a:solidFill>
              <a:latin typeface="Raleway SemiBold"/>
              <a:ea typeface="Raleway SemiBold"/>
              <a:cs typeface="Raleway SemiBold"/>
              <a:sym typeface="Raleway SemiBold"/>
            </a:endParaRPr>
          </a:p>
        </p:txBody>
      </p:sp>
      <p:sp>
        <p:nvSpPr>
          <p:cNvPr id="1095" name="Google Shape;1095;p122"/>
          <p:cNvSpPr txBox="1">
            <a:spLocks noGrp="1"/>
          </p:cNvSpPr>
          <p:nvPr>
            <p:ph type="subTitle" idx="4294967295"/>
          </p:nvPr>
        </p:nvSpPr>
        <p:spPr>
          <a:xfrm>
            <a:off x="685800" y="2021059"/>
            <a:ext cx="4343700" cy="1920000"/>
          </a:xfrm>
          <a:prstGeom prst="rect">
            <a:avLst/>
          </a:prstGeom>
          <a:noFill/>
          <a:ln>
            <a:noFill/>
          </a:ln>
        </p:spPr>
        <p:txBody>
          <a:bodyPr spcFirstLastPara="1" wrap="square" lIns="0" tIns="0" rIns="0" bIns="0" anchor="t" anchorCtr="0">
            <a:noAutofit/>
          </a:bodyPr>
          <a:lstStyle/>
          <a:p>
            <a:pPr marL="0" marR="0" lvl="0" indent="0" algn="l" rtl="0">
              <a:lnSpc>
                <a:spcPct val="110000"/>
              </a:lnSpc>
              <a:spcBef>
                <a:spcPts val="600"/>
              </a:spcBef>
              <a:spcAft>
                <a:spcPts val="0"/>
              </a:spcAft>
              <a:buClr>
                <a:schemeClr val="accent1"/>
              </a:buClr>
              <a:buSzPts val="1800"/>
              <a:buFont typeface="Barlow Light"/>
              <a:buNone/>
            </a:pPr>
            <a:r>
              <a:rPr lang="tr-TR" sz="3600" b="1" i="0" u="none" strike="noStrike" cap="none">
                <a:solidFill>
                  <a:srgbClr val="000000"/>
                </a:solidFill>
                <a:latin typeface="Barlow"/>
                <a:ea typeface="Barlow"/>
                <a:cs typeface="Barlow"/>
                <a:sym typeface="Barlow"/>
              </a:rPr>
              <a:t>Any questions?</a:t>
            </a:r>
            <a:endParaRPr sz="3600" b="1" i="0" u="none" strike="noStrike" cap="none">
              <a:solidFill>
                <a:srgbClr val="000000"/>
              </a:solidFill>
              <a:latin typeface="Barlow"/>
              <a:ea typeface="Barlow"/>
              <a:cs typeface="Barlow"/>
              <a:sym typeface="Barlow"/>
            </a:endParaRPr>
          </a:p>
          <a:p>
            <a:pPr marL="0" marR="0" lvl="0" indent="0" algn="l" rtl="0">
              <a:lnSpc>
                <a:spcPct val="110000"/>
              </a:lnSpc>
              <a:spcBef>
                <a:spcPts val="600"/>
              </a:spcBef>
              <a:spcAft>
                <a:spcPts val="0"/>
              </a:spcAft>
              <a:buClr>
                <a:schemeClr val="dk1"/>
              </a:buClr>
              <a:buSzPts val="1100"/>
              <a:buFont typeface="Arial"/>
              <a:buNone/>
            </a:pPr>
            <a:endParaRPr/>
          </a:p>
        </p:txBody>
      </p:sp>
      <p:pic>
        <p:nvPicPr>
          <p:cNvPr id="1096" name="Google Shape;1096;p122"/>
          <p:cNvPicPr preferRelativeResize="0"/>
          <p:nvPr/>
        </p:nvPicPr>
        <p:blipFill rotWithShape="1">
          <a:blip r:embed="rId3">
            <a:alphaModFix/>
          </a:blip>
          <a:srcRect/>
          <a:stretch/>
        </p:blipFill>
        <p:spPr>
          <a:xfrm>
            <a:off x="4512147" y="623245"/>
            <a:ext cx="2361997" cy="258343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41"/>
          <p:cNvSpPr txBox="1"/>
          <p:nvPr/>
        </p:nvSpPr>
        <p:spPr>
          <a:xfrm>
            <a:off x="0" y="1866900"/>
            <a:ext cx="609600" cy="1420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endParaRPr sz="3600" b="0" i="0" u="none" strike="noStrike" cap="none">
              <a:solidFill>
                <a:schemeClr val="lt1"/>
              </a:solidFill>
              <a:latin typeface="Raleway Medium"/>
              <a:ea typeface="Raleway Medium"/>
              <a:cs typeface="Raleway Medium"/>
              <a:sym typeface="Raleway Medium"/>
            </a:endParaRPr>
          </a:p>
        </p:txBody>
      </p:sp>
      <p:sp>
        <p:nvSpPr>
          <p:cNvPr id="276" name="Google Shape;276;p41"/>
          <p:cNvSpPr txBox="1"/>
          <p:nvPr/>
        </p:nvSpPr>
        <p:spPr>
          <a:xfrm>
            <a:off x="963000" y="2104500"/>
            <a:ext cx="7666800" cy="93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tr-TR" sz="2400" i="1">
                <a:solidFill>
                  <a:srgbClr val="333333"/>
                </a:solidFill>
                <a:latin typeface="Raleway"/>
                <a:ea typeface="Raleway"/>
                <a:cs typeface="Raleway"/>
                <a:sym typeface="Raleway"/>
              </a:rPr>
              <a:t>“The beginning of wisdom is the definition of terms.”</a:t>
            </a:r>
            <a:endParaRPr sz="2400" i="1">
              <a:solidFill>
                <a:srgbClr val="333333"/>
              </a:solidFill>
              <a:latin typeface="Raleway"/>
              <a:ea typeface="Raleway"/>
              <a:cs typeface="Raleway"/>
              <a:sym typeface="Raleway"/>
            </a:endParaRPr>
          </a:p>
          <a:p>
            <a:pPr marL="2286000" lvl="0" indent="457200" algn="l" rtl="0">
              <a:spcBef>
                <a:spcPts val="0"/>
              </a:spcBef>
              <a:spcAft>
                <a:spcPts val="0"/>
              </a:spcAft>
              <a:buNone/>
            </a:pPr>
            <a:endParaRPr sz="1800">
              <a:solidFill>
                <a:srgbClr val="333333"/>
              </a:solidFill>
              <a:latin typeface="Raleway"/>
              <a:ea typeface="Raleway"/>
              <a:cs typeface="Raleway"/>
              <a:sym typeface="Raleway"/>
            </a:endParaRPr>
          </a:p>
          <a:p>
            <a:pPr marL="2286000" lvl="0" indent="457200" algn="l" rtl="0">
              <a:spcBef>
                <a:spcPts val="0"/>
              </a:spcBef>
              <a:spcAft>
                <a:spcPts val="0"/>
              </a:spcAft>
              <a:buNone/>
            </a:pPr>
            <a:r>
              <a:rPr lang="tr-TR" sz="1800">
                <a:solidFill>
                  <a:srgbClr val="333333"/>
                </a:solidFill>
                <a:latin typeface="Raleway"/>
                <a:ea typeface="Raleway"/>
                <a:cs typeface="Raleway"/>
                <a:sym typeface="Raleway"/>
              </a:rPr>
              <a:t>Socrates (470 – 399 B.C.)</a:t>
            </a:r>
            <a:endParaRPr sz="1700">
              <a:latin typeface="Raleway Light"/>
              <a:ea typeface="Raleway Light"/>
              <a:cs typeface="Raleway Light"/>
              <a:sym typeface="Raleway Light"/>
            </a:endParaRPr>
          </a:p>
        </p:txBody>
      </p:sp>
    </p:spTree>
    <p:extLst>
      <p:ext uri="{BB962C8B-B14F-4D97-AF65-F5344CB8AC3E}">
        <p14:creationId xmlns:p14="http://schemas.microsoft.com/office/powerpoint/2010/main" val="42468676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23"/>
          <p:cNvSpPr txBox="1">
            <a:spLocks noGrp="1"/>
          </p:cNvSpPr>
          <p:nvPr>
            <p:ph type="ctrTitle"/>
          </p:nvPr>
        </p:nvSpPr>
        <p:spPr>
          <a:xfrm>
            <a:off x="946150" y="2157975"/>
            <a:ext cx="5403900" cy="827400"/>
          </a:xfrm>
          <a:prstGeom prst="rect">
            <a:avLst/>
          </a:prstGeom>
          <a:noFill/>
          <a:ln>
            <a:noFill/>
          </a:ln>
        </p:spPr>
        <p:txBody>
          <a:bodyPr spcFirstLastPara="1" wrap="square" lIns="0" tIns="0" rIns="0" bIns="0" anchor="b" anchorCtr="0">
            <a:noAutofit/>
          </a:bodyPr>
          <a:lstStyle/>
          <a:p>
            <a:pPr marL="0" lvl="0" indent="0" algn="l" rtl="0">
              <a:lnSpc>
                <a:spcPct val="110000"/>
              </a:lnSpc>
              <a:spcBef>
                <a:spcPts val="0"/>
              </a:spcBef>
              <a:spcAft>
                <a:spcPts val="0"/>
              </a:spcAft>
              <a:buNone/>
            </a:pPr>
            <a:r>
              <a:rPr lang="tr-TR" sz="3600">
                <a:solidFill>
                  <a:srgbClr val="3A3F50"/>
                </a:solidFill>
                <a:latin typeface="Raleway"/>
                <a:ea typeface="Raleway"/>
                <a:cs typeface="Raleway"/>
                <a:sym typeface="Raleway"/>
              </a:rPr>
              <a:t>What is a database?</a:t>
            </a:r>
            <a:endParaRPr sz="4000">
              <a:solidFill>
                <a:srgbClr val="741B47"/>
              </a:solidFill>
              <a:latin typeface="Raleway Medium"/>
              <a:ea typeface="Raleway Medium"/>
              <a:cs typeface="Raleway Medium"/>
              <a:sym typeface="Raleway Medium"/>
            </a:endParaRPr>
          </a:p>
        </p:txBody>
      </p:sp>
      <p:sp>
        <p:nvSpPr>
          <p:cNvPr id="122" name="Google Shape;122;p23"/>
          <p:cNvSpPr txBox="1"/>
          <p:nvPr/>
        </p:nvSpPr>
        <p:spPr>
          <a:xfrm>
            <a:off x="0" y="1866900"/>
            <a:ext cx="609600" cy="1420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tr-TR" sz="3600" b="0" i="0" u="none" strike="noStrike" cap="none">
                <a:solidFill>
                  <a:schemeClr val="lt1"/>
                </a:solidFill>
                <a:latin typeface="Raleway Medium"/>
                <a:ea typeface="Raleway Medium"/>
                <a:cs typeface="Raleway Medium"/>
                <a:sym typeface="Raleway Medium"/>
              </a:rPr>
              <a:t>1</a:t>
            </a:r>
            <a:endParaRPr sz="3600" b="0" i="0" u="none" strike="noStrike" cap="none">
              <a:solidFill>
                <a:schemeClr val="lt1"/>
              </a:solidFill>
              <a:latin typeface="Raleway Medium"/>
              <a:ea typeface="Raleway Medium"/>
              <a:cs typeface="Raleway Medium"/>
              <a:sym typeface="Raleway Medium"/>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6EABCD"/>
        </a:solidFill>
        <a:effectLst/>
      </p:bgPr>
    </p:bg>
    <p:spTree>
      <p:nvGrpSpPr>
        <p:cNvPr id="1" name="Shape 126"/>
        <p:cNvGrpSpPr/>
        <p:nvPr/>
      </p:nvGrpSpPr>
      <p:grpSpPr>
        <a:xfrm>
          <a:off x="0" y="0"/>
          <a:ext cx="0" cy="0"/>
          <a:chOff x="0" y="0"/>
          <a:chExt cx="0" cy="0"/>
        </a:xfrm>
      </p:grpSpPr>
      <p:pic>
        <p:nvPicPr>
          <p:cNvPr id="127" name="Google Shape;127;p24"/>
          <p:cNvPicPr preferRelativeResize="0"/>
          <p:nvPr/>
        </p:nvPicPr>
        <p:blipFill rotWithShape="1">
          <a:blip r:embed="rId3">
            <a:alphaModFix/>
          </a:blip>
          <a:srcRect l="19485" r="18080"/>
          <a:stretch/>
        </p:blipFill>
        <p:spPr>
          <a:xfrm>
            <a:off x="4359625" y="706300"/>
            <a:ext cx="4936776" cy="4447701"/>
          </a:xfrm>
          <a:prstGeom prst="rect">
            <a:avLst/>
          </a:prstGeom>
          <a:noFill/>
          <a:ln>
            <a:noFill/>
          </a:ln>
        </p:spPr>
      </p:pic>
      <p:sp>
        <p:nvSpPr>
          <p:cNvPr id="128" name="Google Shape;128;p24"/>
          <p:cNvSpPr txBox="1"/>
          <p:nvPr/>
        </p:nvSpPr>
        <p:spPr>
          <a:xfrm>
            <a:off x="652650" y="892825"/>
            <a:ext cx="4361100" cy="366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tr-TR" sz="3600">
                <a:solidFill>
                  <a:srgbClr val="FFFFFF"/>
                </a:solidFill>
                <a:latin typeface="Proxima Nova Semibold"/>
                <a:ea typeface="Proxima Nova Semibold"/>
                <a:cs typeface="Proxima Nova Semibold"/>
                <a:sym typeface="Proxima Nova Semibold"/>
              </a:rPr>
              <a:t>Could you define</a:t>
            </a:r>
            <a:endParaRPr sz="3600">
              <a:solidFill>
                <a:srgbClr val="FFFFFF"/>
              </a:solidFill>
              <a:latin typeface="Proxima Nova Semibold"/>
              <a:ea typeface="Proxima Nova Semibold"/>
              <a:cs typeface="Proxima Nova Semibold"/>
              <a:sym typeface="Proxima Nova Semibold"/>
            </a:endParaRPr>
          </a:p>
          <a:p>
            <a:pPr marL="0" lvl="0" indent="0" algn="l" rtl="0">
              <a:spcBef>
                <a:spcPts val="0"/>
              </a:spcBef>
              <a:spcAft>
                <a:spcPts val="0"/>
              </a:spcAft>
              <a:buNone/>
            </a:pPr>
            <a:r>
              <a:rPr lang="tr-TR" sz="3600">
                <a:solidFill>
                  <a:srgbClr val="FFFFFF"/>
                </a:solidFill>
                <a:latin typeface="Proxima Nova Semibold"/>
                <a:ea typeface="Proxima Nova Semibold"/>
                <a:cs typeface="Proxima Nova Semibold"/>
                <a:sym typeface="Proxima Nova Semibold"/>
              </a:rPr>
              <a:t>what the database is?</a:t>
            </a:r>
            <a:endParaRPr sz="3600">
              <a:solidFill>
                <a:srgbClr val="FFFFFF"/>
              </a:solidFill>
              <a:latin typeface="Proxima Nova Semibold"/>
              <a:ea typeface="Proxima Nova Semibold"/>
              <a:cs typeface="Proxima Nova Semibold"/>
              <a:sym typeface="Proxima Nova Semibold"/>
            </a:endParaRPr>
          </a:p>
          <a:p>
            <a:pPr marL="0" lvl="0" indent="0" algn="l" rtl="0">
              <a:spcBef>
                <a:spcPts val="0"/>
              </a:spcBef>
              <a:spcAft>
                <a:spcPts val="0"/>
              </a:spcAft>
              <a:buNone/>
            </a:pPr>
            <a:endParaRPr sz="3600">
              <a:solidFill>
                <a:srgbClr val="FFFFFF"/>
              </a:solidFill>
              <a:latin typeface="Proxima Nova Semibold"/>
              <a:ea typeface="Proxima Nova Semibold"/>
              <a:cs typeface="Proxima Nova Semibold"/>
              <a:sym typeface="Proxima Nova Semibold"/>
            </a:endParaRPr>
          </a:p>
        </p:txBody>
      </p:sp>
      <p:pic>
        <p:nvPicPr>
          <p:cNvPr id="129" name="Google Shape;129;p24">
            <a:hlinkClick r:id="rId4"/>
          </p:cNvPr>
          <p:cNvPicPr preferRelativeResize="0"/>
          <p:nvPr/>
        </p:nvPicPr>
        <p:blipFill>
          <a:blip r:embed="rId5">
            <a:alphaModFix/>
          </a:blip>
          <a:stretch>
            <a:fillRect/>
          </a:stretch>
        </p:blipFill>
        <p:spPr>
          <a:xfrm>
            <a:off x="0" y="4429125"/>
            <a:ext cx="9144000" cy="714375"/>
          </a:xfrm>
          <a:prstGeom prst="rect">
            <a:avLst/>
          </a:prstGeom>
          <a:noFill/>
          <a:ln>
            <a:noFill/>
          </a:ln>
        </p:spPr>
      </p:pic>
      <p:sp>
        <p:nvSpPr>
          <p:cNvPr id="130" name="Google Shape;130;p24">
            <a:hlinkClick r:id="rId6"/>
          </p:cNvPr>
          <p:cNvSpPr/>
          <p:nvPr/>
        </p:nvSpPr>
        <p:spPr>
          <a:xfrm>
            <a:off x="-63500" y="-63500"/>
            <a:ext cx="12600" cy="12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25"/>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tr-TR"/>
              <a:t>7</a:t>
            </a:fld>
            <a:endParaRPr/>
          </a:p>
        </p:txBody>
      </p:sp>
      <p:sp>
        <p:nvSpPr>
          <p:cNvPr id="136" name="Google Shape;136;p25"/>
          <p:cNvSpPr txBox="1">
            <a:spLocks noGrp="1"/>
          </p:cNvSpPr>
          <p:nvPr>
            <p:ph type="title"/>
          </p:nvPr>
        </p:nvSpPr>
        <p:spPr>
          <a:xfrm>
            <a:off x="431800" y="173800"/>
            <a:ext cx="5640900" cy="626300"/>
          </a:xfrm>
          <a:prstGeom prst="rect">
            <a:avLst/>
          </a:prstGeom>
          <a:noFill/>
          <a:ln>
            <a:noFill/>
          </a:ln>
        </p:spPr>
        <p:txBody>
          <a:bodyPr spcFirstLastPara="1" wrap="square" lIns="0" tIns="0" rIns="0" bIns="0" anchor="t" anchorCtr="0">
            <a:noAutofit/>
          </a:bodyPr>
          <a:lstStyle/>
          <a:p>
            <a:pPr marL="0" lvl="0" indent="0" algn="l" rtl="0">
              <a:lnSpc>
                <a:spcPct val="110000"/>
              </a:lnSpc>
              <a:spcBef>
                <a:spcPts val="0"/>
              </a:spcBef>
              <a:spcAft>
                <a:spcPts val="0"/>
              </a:spcAft>
              <a:buNone/>
            </a:pPr>
            <a:r>
              <a:rPr lang="tr-TR" sz="3600">
                <a:solidFill>
                  <a:srgbClr val="3A3F50"/>
                </a:solidFill>
                <a:latin typeface="Raleway"/>
                <a:ea typeface="Raleway"/>
                <a:cs typeface="Raleway"/>
                <a:sym typeface="Raleway"/>
              </a:rPr>
              <a:t>What is a database?</a:t>
            </a:r>
            <a:endParaRPr sz="4000">
              <a:solidFill>
                <a:srgbClr val="419DD3"/>
              </a:solidFill>
              <a:latin typeface="Raleway Medium"/>
              <a:ea typeface="Raleway Medium"/>
              <a:cs typeface="Raleway Medium"/>
              <a:sym typeface="Raleway Medium"/>
            </a:endParaRPr>
          </a:p>
        </p:txBody>
      </p:sp>
      <p:sp>
        <p:nvSpPr>
          <p:cNvPr id="137" name="Google Shape;137;p25"/>
          <p:cNvSpPr txBox="1"/>
          <p:nvPr/>
        </p:nvSpPr>
        <p:spPr>
          <a:xfrm>
            <a:off x="111825" y="1087050"/>
            <a:ext cx="8917200" cy="16944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tr-TR" sz="4000">
                <a:latin typeface="Raleway"/>
                <a:ea typeface="Raleway"/>
                <a:cs typeface="Raleway"/>
                <a:sym typeface="Raleway"/>
              </a:rPr>
              <a:t>“</a:t>
            </a:r>
            <a:r>
              <a:rPr lang="tr-TR" sz="2800">
                <a:latin typeface="Raleway"/>
                <a:ea typeface="Raleway"/>
                <a:cs typeface="Raleway"/>
                <a:sym typeface="Raleway"/>
              </a:rPr>
              <a:t>A database is an organized collection of data stored</a:t>
            </a:r>
            <a:endParaRPr sz="2800">
              <a:latin typeface="Raleway"/>
              <a:ea typeface="Raleway"/>
              <a:cs typeface="Raleway"/>
              <a:sym typeface="Raleway"/>
            </a:endParaRPr>
          </a:p>
          <a:p>
            <a:pPr marL="0" lvl="0" indent="0" algn="ctr" rtl="0">
              <a:lnSpc>
                <a:spcPct val="115000"/>
              </a:lnSpc>
              <a:spcBef>
                <a:spcPts val="0"/>
              </a:spcBef>
              <a:spcAft>
                <a:spcPts val="0"/>
              </a:spcAft>
              <a:buNone/>
            </a:pPr>
            <a:r>
              <a:rPr lang="tr-TR" sz="2800">
                <a:latin typeface="Raleway"/>
                <a:ea typeface="Raleway"/>
                <a:cs typeface="Raleway"/>
                <a:sym typeface="Raleway"/>
              </a:rPr>
              <a:t> in a computer system.</a:t>
            </a:r>
            <a:r>
              <a:rPr lang="tr-TR" sz="4000">
                <a:latin typeface="Raleway"/>
                <a:ea typeface="Raleway"/>
                <a:cs typeface="Raleway"/>
                <a:sym typeface="Raleway"/>
              </a:rPr>
              <a:t>”</a:t>
            </a:r>
            <a:endParaRPr sz="4000">
              <a:latin typeface="Raleway"/>
              <a:ea typeface="Raleway"/>
              <a:cs typeface="Raleway"/>
              <a:sym typeface="Raleway"/>
            </a:endParaRPr>
          </a:p>
          <a:p>
            <a:pPr marL="0" lvl="0" indent="0" algn="l" rtl="0">
              <a:spcBef>
                <a:spcPts val="0"/>
              </a:spcBef>
              <a:spcAft>
                <a:spcPts val="0"/>
              </a:spcAft>
              <a:buNone/>
            </a:pPr>
            <a:endParaRPr sz="1000">
              <a:latin typeface="Raleway"/>
              <a:ea typeface="Raleway"/>
              <a:cs typeface="Raleway"/>
              <a:sym typeface="Raleway"/>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6"/>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tr-TR"/>
              <a:t>8</a:t>
            </a:fld>
            <a:endParaRPr/>
          </a:p>
        </p:txBody>
      </p:sp>
      <p:sp>
        <p:nvSpPr>
          <p:cNvPr id="143" name="Google Shape;143;p26"/>
          <p:cNvSpPr txBox="1">
            <a:spLocks noGrp="1"/>
          </p:cNvSpPr>
          <p:nvPr>
            <p:ph type="title"/>
          </p:nvPr>
        </p:nvSpPr>
        <p:spPr>
          <a:xfrm>
            <a:off x="431800" y="173800"/>
            <a:ext cx="7401300" cy="626400"/>
          </a:xfrm>
          <a:prstGeom prst="rect">
            <a:avLst/>
          </a:prstGeom>
          <a:noFill/>
          <a:ln>
            <a:noFill/>
          </a:ln>
        </p:spPr>
        <p:txBody>
          <a:bodyPr spcFirstLastPara="1" wrap="square" lIns="0" tIns="0" rIns="0" bIns="0" anchor="t" anchorCtr="0">
            <a:noAutofit/>
          </a:bodyPr>
          <a:lstStyle/>
          <a:p>
            <a:pPr marL="0" lvl="0" indent="0" algn="l" rtl="0">
              <a:lnSpc>
                <a:spcPct val="110000"/>
              </a:lnSpc>
              <a:spcBef>
                <a:spcPts val="0"/>
              </a:spcBef>
              <a:spcAft>
                <a:spcPts val="0"/>
              </a:spcAft>
              <a:buNone/>
            </a:pPr>
            <a:r>
              <a:rPr lang="tr-TR" sz="2800">
                <a:solidFill>
                  <a:srgbClr val="741B47"/>
                </a:solidFill>
                <a:latin typeface="Raleway"/>
                <a:ea typeface="Raleway"/>
                <a:cs typeface="Raleway"/>
                <a:sym typeface="Raleway"/>
              </a:rPr>
              <a:t>How are databases used in the real-world?</a:t>
            </a:r>
            <a:endParaRPr sz="2800">
              <a:solidFill>
                <a:srgbClr val="741B47"/>
              </a:solidFill>
              <a:latin typeface="Raleway"/>
              <a:ea typeface="Raleway"/>
              <a:cs typeface="Raleway"/>
              <a:sym typeface="Raleway"/>
            </a:endParaRPr>
          </a:p>
          <a:p>
            <a:pPr marL="0" lvl="0" indent="0" algn="l" rtl="0">
              <a:lnSpc>
                <a:spcPct val="110000"/>
              </a:lnSpc>
              <a:spcBef>
                <a:spcPts val="0"/>
              </a:spcBef>
              <a:spcAft>
                <a:spcPts val="0"/>
              </a:spcAft>
              <a:buNone/>
            </a:pPr>
            <a:endParaRPr sz="3600">
              <a:solidFill>
                <a:srgbClr val="3A3F50"/>
              </a:solidFill>
              <a:latin typeface="Raleway"/>
              <a:ea typeface="Raleway"/>
              <a:cs typeface="Raleway"/>
              <a:sym typeface="Raleway"/>
            </a:endParaRPr>
          </a:p>
        </p:txBody>
      </p:sp>
      <p:pic>
        <p:nvPicPr>
          <p:cNvPr id="144" name="Google Shape;144;p26"/>
          <p:cNvPicPr preferRelativeResize="0"/>
          <p:nvPr/>
        </p:nvPicPr>
        <p:blipFill>
          <a:blip r:embed="rId3">
            <a:alphaModFix/>
          </a:blip>
          <a:stretch>
            <a:fillRect/>
          </a:stretch>
        </p:blipFill>
        <p:spPr>
          <a:xfrm>
            <a:off x="1756950" y="876400"/>
            <a:ext cx="5492075" cy="39672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28"/>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tr-TR"/>
              <a:t>9</a:t>
            </a:fld>
            <a:endParaRPr/>
          </a:p>
        </p:txBody>
      </p:sp>
      <p:sp>
        <p:nvSpPr>
          <p:cNvPr id="162" name="Google Shape;162;p28"/>
          <p:cNvSpPr txBox="1">
            <a:spLocks noGrp="1"/>
          </p:cNvSpPr>
          <p:nvPr>
            <p:ph type="title"/>
          </p:nvPr>
        </p:nvSpPr>
        <p:spPr>
          <a:xfrm>
            <a:off x="431800" y="173800"/>
            <a:ext cx="7401300" cy="626400"/>
          </a:xfrm>
          <a:prstGeom prst="rect">
            <a:avLst/>
          </a:prstGeom>
          <a:noFill/>
          <a:ln>
            <a:noFill/>
          </a:ln>
        </p:spPr>
        <p:txBody>
          <a:bodyPr spcFirstLastPara="1" wrap="square" lIns="0" tIns="0" rIns="0" bIns="0" anchor="t" anchorCtr="0">
            <a:noAutofit/>
          </a:bodyPr>
          <a:lstStyle/>
          <a:p>
            <a:pPr marL="0" lvl="0" indent="0" algn="l" rtl="0">
              <a:lnSpc>
                <a:spcPct val="110000"/>
              </a:lnSpc>
              <a:spcBef>
                <a:spcPts val="0"/>
              </a:spcBef>
              <a:spcAft>
                <a:spcPts val="0"/>
              </a:spcAft>
              <a:buNone/>
            </a:pPr>
            <a:r>
              <a:rPr lang="tr-TR" sz="2800">
                <a:solidFill>
                  <a:srgbClr val="741B47"/>
                </a:solidFill>
                <a:latin typeface="Raleway"/>
                <a:ea typeface="Raleway"/>
                <a:cs typeface="Raleway"/>
                <a:sym typeface="Raleway"/>
              </a:rPr>
              <a:t>Database Management System</a:t>
            </a:r>
            <a:endParaRPr sz="2800">
              <a:solidFill>
                <a:srgbClr val="741B47"/>
              </a:solidFill>
              <a:latin typeface="Raleway"/>
              <a:ea typeface="Raleway"/>
              <a:cs typeface="Raleway"/>
              <a:sym typeface="Raleway"/>
            </a:endParaRPr>
          </a:p>
          <a:p>
            <a:pPr marL="0" lvl="0" indent="0" algn="l" rtl="0">
              <a:lnSpc>
                <a:spcPct val="110000"/>
              </a:lnSpc>
              <a:spcBef>
                <a:spcPts val="0"/>
              </a:spcBef>
              <a:spcAft>
                <a:spcPts val="0"/>
              </a:spcAft>
              <a:buNone/>
            </a:pPr>
            <a:endParaRPr sz="3600">
              <a:solidFill>
                <a:srgbClr val="3A3F50"/>
              </a:solidFill>
              <a:latin typeface="Raleway"/>
              <a:ea typeface="Raleway"/>
              <a:cs typeface="Raleway"/>
              <a:sym typeface="Raleway"/>
            </a:endParaRPr>
          </a:p>
        </p:txBody>
      </p:sp>
      <p:pic>
        <p:nvPicPr>
          <p:cNvPr id="163" name="Google Shape;163;p28"/>
          <p:cNvPicPr preferRelativeResize="0"/>
          <p:nvPr/>
        </p:nvPicPr>
        <p:blipFill>
          <a:blip r:embed="rId3">
            <a:alphaModFix/>
          </a:blip>
          <a:stretch>
            <a:fillRect/>
          </a:stretch>
        </p:blipFill>
        <p:spPr>
          <a:xfrm>
            <a:off x="2196622" y="582568"/>
            <a:ext cx="4426916" cy="4387132"/>
          </a:xfrm>
          <a:prstGeom prst="rect">
            <a:avLst/>
          </a:prstGeom>
          <a:noFill/>
          <a:ln>
            <a:noFill/>
          </a:ln>
        </p:spPr>
      </p:pic>
    </p:spTree>
  </p:cSld>
  <p:clrMapOvr>
    <a:masterClrMapping/>
  </p:clrMapOvr>
</p:sld>
</file>

<file path=ppt/theme/theme1.xml><?xml version="1.0" encoding="utf-8"?>
<a:theme xmlns:a="http://schemas.openxmlformats.org/drawingml/2006/main" name="Gaoler template">
  <a:themeElements>
    <a:clrScheme name="Custom 347">
      <a:dk1>
        <a:srgbClr val="3A3F50"/>
      </a:dk1>
      <a:lt1>
        <a:srgbClr val="FFFFFF"/>
      </a:lt1>
      <a:dk2>
        <a:srgbClr val="757B89"/>
      </a:dk2>
      <a:lt2>
        <a:srgbClr val="E9EAF2"/>
      </a:lt2>
      <a:accent1>
        <a:srgbClr val="00B5DD"/>
      </a:accent1>
      <a:accent2>
        <a:srgbClr val="007BB9"/>
      </a:accent2>
      <a:accent3>
        <a:srgbClr val="8C50FF"/>
      </a:accent3>
      <a:accent4>
        <a:srgbClr val="FF4D4D"/>
      </a:accent4>
      <a:accent5>
        <a:srgbClr val="F9CB07"/>
      </a:accent5>
      <a:accent6>
        <a:srgbClr val="A6CE28"/>
      </a:accent6>
      <a:hlink>
        <a:srgbClr val="007BB9"/>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584</TotalTime>
  <Words>3463</Words>
  <Application>Microsoft Office PowerPoint</Application>
  <PresentationFormat>Ekran Gösterisi (16:9)</PresentationFormat>
  <Paragraphs>320</Paragraphs>
  <Slides>33</Slides>
  <Notes>33</Notes>
  <HiddenSlides>0</HiddenSlides>
  <MMClips>0</MMClips>
  <ScaleCrop>false</ScaleCrop>
  <HeadingPairs>
    <vt:vector size="6" baseType="variant">
      <vt:variant>
        <vt:lpstr>Kullanılan Yazı Tipleri</vt:lpstr>
      </vt:variant>
      <vt:variant>
        <vt:i4>13</vt:i4>
      </vt:variant>
      <vt:variant>
        <vt:lpstr>Tema</vt:lpstr>
      </vt:variant>
      <vt:variant>
        <vt:i4>2</vt:i4>
      </vt:variant>
      <vt:variant>
        <vt:lpstr>Slayt Başlıkları</vt:lpstr>
      </vt:variant>
      <vt:variant>
        <vt:i4>33</vt:i4>
      </vt:variant>
    </vt:vector>
  </HeadingPairs>
  <TitlesOfParts>
    <vt:vector size="48" baseType="lpstr">
      <vt:lpstr>Symbol</vt:lpstr>
      <vt:lpstr>Times New Roman</vt:lpstr>
      <vt:lpstr>Raleway Light</vt:lpstr>
      <vt:lpstr>Barlow</vt:lpstr>
      <vt:lpstr>Calibri</vt:lpstr>
      <vt:lpstr>Raleway SemiBold</vt:lpstr>
      <vt:lpstr>Roboto</vt:lpstr>
      <vt:lpstr>Raleway Medium</vt:lpstr>
      <vt:lpstr>Proxima Nova Semibold</vt:lpstr>
      <vt:lpstr>Courier New</vt:lpstr>
      <vt:lpstr>Arial</vt:lpstr>
      <vt:lpstr>Raleway</vt:lpstr>
      <vt:lpstr>Barlow Light</vt:lpstr>
      <vt:lpstr>Gaoler template</vt:lpstr>
      <vt:lpstr>Simple Light</vt:lpstr>
      <vt:lpstr>SQL Session 1  </vt:lpstr>
      <vt:lpstr>Did you complete the pre-class activity?</vt:lpstr>
      <vt:lpstr>Table of Contents</vt:lpstr>
      <vt:lpstr>PowerPoint Sunusu</vt:lpstr>
      <vt:lpstr>What is a database?</vt:lpstr>
      <vt:lpstr>PowerPoint Sunusu</vt:lpstr>
      <vt:lpstr>What is a database?</vt:lpstr>
      <vt:lpstr>How are databases used in the real-world? </vt:lpstr>
      <vt:lpstr>Database Management System </vt:lpstr>
      <vt:lpstr>Database Management System</vt:lpstr>
      <vt:lpstr>Structured Query Language (SQL)</vt:lpstr>
      <vt:lpstr>Types of Database Management System </vt:lpstr>
      <vt:lpstr>Types of Database Management System </vt:lpstr>
      <vt:lpstr>Types of Database Management System </vt:lpstr>
      <vt:lpstr>Types of Database Management System </vt:lpstr>
      <vt:lpstr>Which DBMS? </vt:lpstr>
      <vt:lpstr>Which DBMS? </vt:lpstr>
      <vt:lpstr>Which DBMS will we use in the lesson?</vt:lpstr>
      <vt:lpstr>PowerPoint Sunusu</vt:lpstr>
      <vt:lpstr>PowerPoint Sunusu</vt:lpstr>
      <vt:lpstr>PowerPoint Sunusu</vt:lpstr>
      <vt:lpstr>PowerPoint Sunusu</vt:lpstr>
      <vt:lpstr>SQL Language Elements</vt:lpstr>
      <vt:lpstr>PowerPoint Sunusu</vt:lpstr>
      <vt:lpstr>PowerPoint Sunusu</vt:lpstr>
      <vt:lpstr>Introduction</vt:lpstr>
      <vt:lpstr>SQL</vt:lpstr>
      <vt:lpstr>SQL</vt:lpstr>
      <vt:lpstr>SQL</vt:lpstr>
      <vt:lpstr>SQL</vt:lpstr>
      <vt:lpstr>SQL</vt:lpstr>
      <vt:lpstr>Drag your dot to how you are feeling:</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SQL Session 1  </dc:title>
  <cp:lastModifiedBy>Şule Akın</cp:lastModifiedBy>
  <cp:revision>46</cp:revision>
  <dcterms:modified xsi:type="dcterms:W3CDTF">2024-01-02T05:28:26Z</dcterms:modified>
</cp:coreProperties>
</file>